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4"/>
    <p:sldMasterId id="2147483681" r:id="rId5"/>
  </p:sldMasterIdLst>
  <p:notesMasterIdLst>
    <p:notesMasterId r:id="rId40"/>
  </p:notesMasterIdLst>
  <p:sldIdLst>
    <p:sldId id="256" r:id="rId6"/>
    <p:sldId id="306" r:id="rId7"/>
    <p:sldId id="258" r:id="rId8"/>
    <p:sldId id="261" r:id="rId9"/>
    <p:sldId id="263" r:id="rId10"/>
    <p:sldId id="262" r:id="rId11"/>
    <p:sldId id="319" r:id="rId12"/>
    <p:sldId id="333" r:id="rId13"/>
    <p:sldId id="317" r:id="rId14"/>
    <p:sldId id="281" r:id="rId15"/>
    <p:sldId id="320" r:id="rId16"/>
    <p:sldId id="327" r:id="rId17"/>
    <p:sldId id="328" r:id="rId18"/>
    <p:sldId id="323" r:id="rId19"/>
    <p:sldId id="324" r:id="rId20"/>
    <p:sldId id="291" r:id="rId21"/>
    <p:sldId id="337" r:id="rId22"/>
    <p:sldId id="310" r:id="rId23"/>
    <p:sldId id="312" r:id="rId24"/>
    <p:sldId id="313" r:id="rId25"/>
    <p:sldId id="335" r:id="rId26"/>
    <p:sldId id="336" r:id="rId27"/>
    <p:sldId id="307" r:id="rId28"/>
    <p:sldId id="260" r:id="rId29"/>
    <p:sldId id="308" r:id="rId30"/>
    <p:sldId id="325" r:id="rId31"/>
    <p:sldId id="322" r:id="rId32"/>
    <p:sldId id="321" r:id="rId33"/>
    <p:sldId id="338" r:id="rId34"/>
    <p:sldId id="287" r:id="rId35"/>
    <p:sldId id="329" r:id="rId36"/>
    <p:sldId id="330" r:id="rId37"/>
    <p:sldId id="331" r:id="rId38"/>
    <p:sldId id="334" r:id="rId39"/>
  </p:sldIdLst>
  <p:sldSz cx="9144000" cy="5143500" type="screen16x9"/>
  <p:notesSz cx="6858000" cy="9144000"/>
  <p:embeddedFontLst>
    <p:embeddedFont>
      <p:font typeface="Anaheim" panose="020B0604020202020204" charset="0"/>
      <p:regular r:id="rId41"/>
    </p:embeddedFont>
    <p:embeddedFont>
      <p:font typeface="Bebas Neue" panose="020B0606020202050201" pitchFamily="34" charset="0"/>
      <p:regular r:id="rId42"/>
    </p:embeddedFont>
    <p:embeddedFont>
      <p:font typeface="Montserrat" panose="00000500000000000000" pitchFamily="2" charset="0"/>
      <p:regular r:id="rId43"/>
      <p:bold r:id="rId44"/>
      <p:italic r:id="rId45"/>
      <p:boldItalic r:id="rId46"/>
    </p:embeddedFont>
    <p:embeddedFont>
      <p:font typeface="Montserrat Black" panose="00000A00000000000000" pitchFamily="2" charset="0"/>
      <p:bold r:id="rId47"/>
      <p:boldItalic r:id="rId48"/>
    </p:embeddedFont>
    <p:embeddedFont>
      <p:font typeface="Montserrat Light" panose="00000400000000000000" pitchFamily="2" charset="0"/>
      <p:regular r:id="rId49"/>
    </p:embeddedFont>
    <p:embeddedFont>
      <p:font typeface="Montserrat Medium" panose="00000600000000000000" pitchFamily="2" charset="0"/>
      <p:regular r:id="rId50"/>
      <p:italic r:id="rId51"/>
    </p:embeddedFont>
    <p:embeddedFont>
      <p:font typeface="Montserrat SemiBold" panose="00000700000000000000" pitchFamily="2" charset="0"/>
      <p:bold r:id="rId52"/>
      <p:boldItalic r:id="rId53"/>
    </p:embeddedFont>
    <p:embeddedFont>
      <p:font typeface="Nunito Light" pitchFamily="2" charset="0"/>
      <p:regular r:id="rId54"/>
    </p:embeddedFont>
    <p:embeddedFont>
      <p:font typeface="PT Sans" panose="020B0503020203020204" pitchFamily="34" charset="0"/>
      <p:regular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EF3B050-8303-4B30-A4C7-481040F97260}">
  <a:tblStyle styleId="{2EF3B050-8303-4B30-A4C7-481040F972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920" autoAdjust="0"/>
  </p:normalViewPr>
  <p:slideViewPr>
    <p:cSldViewPr snapToGrid="0">
      <p:cViewPr varScale="1">
        <p:scale>
          <a:sx n="101" d="100"/>
          <a:sy n="101" d="100"/>
        </p:scale>
        <p:origin x="92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font" Target="fonts/font1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6.fntdata"/><Relationship Id="rId59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9.fntdata"/><Relationship Id="rId57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4.fntdata"/><Relationship Id="rId5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target.com/searchcustomerexperience/definition/virtual-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uiltin.com/artificial-intelligence/ai-assistant" TargetMode="External"/><Relationship Id="rId5" Type="http://schemas.openxmlformats.org/officeDocument/2006/relationships/hyperlink" Target="https://scoop.market.us/virtual-assistant-statistics/" TargetMode="External"/><Relationship Id="rId4" Type="http://schemas.openxmlformats.org/officeDocument/2006/relationships/hyperlink" Target="https://reply.io/virtual-ai-assistant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2327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0" name="Google Shape;3100;g1734a882cf6_0_1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1" name="Google Shape;3101;g1734a882cf6_0_1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2063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0" name="Google Shape;3100;g1734a882cf6_0_1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1" name="Google Shape;3101;g1734a882cf6_0_1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45904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3555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1734a882cf6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" name="Google Shape;1420;g1734a882cf6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5914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8" name="Google Shape;3148;g14ca49efd4d_0_13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9" name="Google Shape;3149;g14ca49efd4d_0_13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550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g1734a882cf6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9" name="Google Shape;2059;g1734a882cf6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8350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g1734a882cf6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2" name="Google Shape;1992;g1734a882cf6_0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9047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8266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33883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58833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0092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23757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g1734a882cf6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2" name="Google Shape;1992;g1734a882cf6_0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70509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0" name="Google Shape;3100;g1734a882cf6_0_1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1" name="Google Shape;3101;g1734a882cf6_0_1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63876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g1734a882cf6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Google Shape;1867;g1734a882cf6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34264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" name="Google Shape;2274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5" name="Google Shape;2275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61751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g1734a882cf6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Google Shape;1867;g1734a882cf6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9606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1734a882cf6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" name="Google Shape;1420;g1734a882cf6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1734a882cf6_0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1734a882cf6_0_1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97767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0" name="Google Shape;3100;g1734a882cf6_0_1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1" name="Google Shape;3101;g1734a882cf6_0_1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References :</a:t>
            </a:r>
          </a:p>
          <a:p>
            <a:pPr>
              <a:buSzPts val="1400"/>
            </a:pPr>
            <a:r>
              <a:rPr lang="en-US" dirty="0">
                <a:solidFill>
                  <a:srgbClr val="1155CC"/>
                </a:solidFill>
                <a:hlinkClick r:id="rId3"/>
              </a:rPr>
              <a:t>https://www.techtarget.com/searchcustomerexperience/definition/virtual-</a:t>
            </a:r>
            <a:r>
              <a:rPr lang="en-US" dirty="0">
                <a:solidFill>
                  <a:srgbClr val="1155CC"/>
                </a:solidFill>
              </a:rPr>
              <a:t> assistant-AI-assistant</a:t>
            </a:r>
            <a:endParaRPr lang="en-US" dirty="0">
              <a:solidFill>
                <a:srgbClr val="FFFFFF"/>
              </a:solidFill>
            </a:endParaRPr>
          </a:p>
          <a:p>
            <a:pPr>
              <a:buSzPts val="1400"/>
            </a:pPr>
            <a:r>
              <a:rPr lang="en-US" dirty="0">
                <a:solidFill>
                  <a:srgbClr val="1155CC"/>
                </a:solidFill>
                <a:hlinkClick r:id="rId4"/>
              </a:rPr>
              <a:t>https://</a:t>
            </a:r>
            <a:r>
              <a:rPr lang="en-US" dirty="0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reply.io/virtual-ai-assistant/</a:t>
            </a:r>
            <a:endParaRPr lang="en-US" dirty="0"/>
          </a:p>
          <a:p>
            <a:pPr>
              <a:buSzPts val="1400"/>
            </a:pPr>
            <a:r>
              <a:rPr lang="en-US" dirty="0">
                <a:solidFill>
                  <a:srgbClr val="1155CC"/>
                </a:solidFill>
                <a:hlinkClick r:id="rId5"/>
              </a:rPr>
              <a:t>https://scoop.market.us/virtual-assistant-statistics/</a:t>
            </a:r>
            <a:endParaRPr lang="en-US" dirty="0"/>
          </a:p>
          <a:p>
            <a:pPr>
              <a:buSzPts val="1400"/>
            </a:pPr>
            <a:r>
              <a:rPr lang="en-US" dirty="0">
                <a:solidFill>
                  <a:srgbClr val="1155CC"/>
                </a:solidFill>
                <a:hlinkClick r:id="rId6"/>
              </a:rPr>
              <a:t>https://builtin.com/artificial-intelligence/ai-assistant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9946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g1734a882cf6_0_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1" name="Google Shape;2151;g1734a882cf6_0_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13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13"/>
          <p:cNvSpPr txBox="1">
            <a:spLocks noGrp="1"/>
          </p:cNvSpPr>
          <p:nvPr>
            <p:ph type="title" idx="2" hasCustomPrompt="1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13"/>
          <p:cNvSpPr txBox="1">
            <a:spLocks noGrp="1"/>
          </p:cNvSpPr>
          <p:nvPr>
            <p:ph type="title" idx="5" hasCustomPrompt="1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3" name="Google Shape;543;p13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4" name="Google Shape;544;p13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13"/>
          <p:cNvSpPr txBox="1">
            <a:spLocks noGrp="1"/>
          </p:cNvSpPr>
          <p:nvPr>
            <p:ph type="title" idx="8" hasCustomPrompt="1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6" name="Google Shape;546;p13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7" name="Google Shape;547;p13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13"/>
          <p:cNvSpPr txBox="1">
            <a:spLocks noGrp="1"/>
          </p:cNvSpPr>
          <p:nvPr>
            <p:ph type="title" idx="14" hasCustomPrompt="1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9" name="Google Shape;549;p13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subTitle" idx="16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13"/>
          <p:cNvSpPr txBox="1">
            <a:spLocks noGrp="1"/>
          </p:cNvSpPr>
          <p:nvPr>
            <p:ph type="title" idx="17" hasCustomPrompt="1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2" name="Google Shape;552;p13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53" name="Google Shape;553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4" name="Google Shape;554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5" name="Google Shape;555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6" name="Google Shape;556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7" name="Google Shape;557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94" name="Google Shape;594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4"/>
          <p:cNvSpPr txBox="1">
            <a:spLocks noGrp="1"/>
          </p:cNvSpPr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99" name="Google Shape;599;p14"/>
          <p:cNvSpPr txBox="1">
            <a:spLocks noGrp="1"/>
          </p:cNvSpPr>
          <p:nvPr>
            <p:ph type="subTitle" idx="1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600" name="Google Shape;600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01" name="Google Shape;601;p14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Google Shape;609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10" name="Google Shape;610;p14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4" name="Google Shape;614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15" name="Google Shape;615;p14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4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p15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26" name="Google Shape;626;p15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27" name="Google Shape;627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0" name="Google Shape;640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4" name="Google Shape;644;p15"/>
          <p:cNvSpPr txBox="1">
            <a:spLocks noGrp="1"/>
          </p:cNvSpPr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15"/>
          <p:cNvSpPr txBox="1">
            <a:spLocks noGrp="1"/>
          </p:cNvSpPr>
          <p:nvPr>
            <p:ph type="subTitle" idx="1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15"/>
          <p:cNvSpPr>
            <a:spLocks noGrp="1"/>
          </p:cNvSpPr>
          <p:nvPr>
            <p:ph type="pic" idx="2"/>
          </p:nvPr>
        </p:nvSpPr>
        <p:spPr>
          <a:xfrm>
            <a:off x="4627875" y="778125"/>
            <a:ext cx="3627900" cy="3762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9" name="Google Shape;649;p16"/>
          <p:cNvSpPr txBox="1">
            <a:spLocks noGrp="1"/>
          </p:cNvSpPr>
          <p:nvPr>
            <p:ph type="subTitle" idx="1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650" name="Google Shape;650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51" name="Google Shape;651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2" name="Google Shape;652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5" name="Google Shape;665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7"/>
          <p:cNvSpPr txBox="1">
            <a:spLocks noGrp="1"/>
          </p:cNvSpPr>
          <p:nvPr>
            <p:ph type="title"/>
          </p:nvPr>
        </p:nvSpPr>
        <p:spPr>
          <a:xfrm>
            <a:off x="5026800" y="1720586"/>
            <a:ext cx="3157500" cy="107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17"/>
          <p:cNvSpPr txBox="1">
            <a:spLocks noGrp="1"/>
          </p:cNvSpPr>
          <p:nvPr>
            <p:ph type="subTitle" idx="1"/>
          </p:nvPr>
        </p:nvSpPr>
        <p:spPr>
          <a:xfrm>
            <a:off x="5027018" y="2799063"/>
            <a:ext cx="31575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72" name="Google Shape;672;p17"/>
          <p:cNvGrpSpPr/>
          <p:nvPr/>
        </p:nvGrpSpPr>
        <p:grpSpPr>
          <a:xfrm>
            <a:off x="-958305" y="3475515"/>
            <a:ext cx="1961773" cy="2399979"/>
            <a:chOff x="108580" y="3135490"/>
            <a:chExt cx="1961773" cy="2399979"/>
          </a:xfrm>
        </p:grpSpPr>
        <p:sp>
          <p:nvSpPr>
            <p:cNvPr id="673" name="Google Shape;673;p17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7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7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7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7" name="Google Shape;677;p17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78" name="Google Shape;678;p17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17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17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17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17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17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7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17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17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7" name="Google Shape;687;p17"/>
          <p:cNvGrpSpPr/>
          <p:nvPr/>
        </p:nvGrpSpPr>
        <p:grpSpPr>
          <a:xfrm>
            <a:off x="7250837" y="-355553"/>
            <a:ext cx="1934332" cy="1332011"/>
            <a:chOff x="7107962" y="-355553"/>
            <a:chExt cx="1934332" cy="1332011"/>
          </a:xfrm>
        </p:grpSpPr>
        <p:sp>
          <p:nvSpPr>
            <p:cNvPr id="688" name="Google Shape;688;p17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7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7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7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7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7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7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7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2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18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698" name="Google Shape;698;p18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8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2" name="Google Shape;702;p18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03" name="Google Shape;703;p18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8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8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8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2" name="Google Shape;712;p18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713" name="Google Shape;713;p18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8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8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8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1" name="Google Shape;721;p18"/>
          <p:cNvSpPr txBox="1">
            <a:spLocks noGrp="1"/>
          </p:cNvSpPr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18"/>
          <p:cNvSpPr txBox="1">
            <a:spLocks noGrp="1"/>
          </p:cNvSpPr>
          <p:nvPr>
            <p:ph type="subTitle" idx="1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3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9"/>
          <p:cNvSpPr txBox="1">
            <a:spLocks noGrp="1"/>
          </p:cNvSpPr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9"/>
          <p:cNvSpPr txBox="1">
            <a:spLocks noGrp="1"/>
          </p:cNvSpPr>
          <p:nvPr>
            <p:ph type="subTitle" idx="1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26" name="Google Shape;726;p19"/>
          <p:cNvGrpSpPr/>
          <p:nvPr/>
        </p:nvGrpSpPr>
        <p:grpSpPr>
          <a:xfrm>
            <a:off x="6950792" y="-147006"/>
            <a:ext cx="2532725" cy="1881750"/>
            <a:chOff x="7221517" y="-507956"/>
            <a:chExt cx="2532725" cy="1881750"/>
          </a:xfrm>
        </p:grpSpPr>
        <p:sp>
          <p:nvSpPr>
            <p:cNvPr id="727" name="Google Shape;727;p19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9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9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9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9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" name="Google Shape;737;p19"/>
          <p:cNvGrpSpPr/>
          <p:nvPr/>
        </p:nvGrpSpPr>
        <p:grpSpPr>
          <a:xfrm>
            <a:off x="6399342" y="3763244"/>
            <a:ext cx="2532725" cy="1881750"/>
            <a:chOff x="7221517" y="-507956"/>
            <a:chExt cx="2532725" cy="1881750"/>
          </a:xfrm>
        </p:grpSpPr>
        <p:sp>
          <p:nvSpPr>
            <p:cNvPr id="738" name="Google Shape;738;p19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20"/>
          <p:cNvSpPr txBox="1">
            <a:spLocks noGrp="1"/>
          </p:cNvSpPr>
          <p:nvPr>
            <p:ph type="subTitle" idx="1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20"/>
          <p:cNvSpPr txBox="1">
            <a:spLocks noGrp="1"/>
          </p:cNvSpPr>
          <p:nvPr>
            <p:ph type="subTitle" idx="2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20"/>
          <p:cNvSpPr txBox="1">
            <a:spLocks noGrp="1"/>
          </p:cNvSpPr>
          <p:nvPr>
            <p:ph type="subTitle" idx="3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3" name="Google Shape;753;p20"/>
          <p:cNvSpPr txBox="1">
            <a:spLocks noGrp="1"/>
          </p:cNvSpPr>
          <p:nvPr>
            <p:ph type="subTitle" idx="4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754" name="Google Shape;754;p20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755" name="Google Shape;755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9" name="Google Shape;759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60" name="Google Shape;760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9" name="Google Shape;769;p20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770" name="Google Shape;770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4" name="Google Shape;774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75" name="Google Shape;775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21"/>
          <p:cNvSpPr txBox="1">
            <a:spLocks noGrp="1"/>
          </p:cNvSpPr>
          <p:nvPr>
            <p:ph type="subTitle" idx="1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7" name="Google Shape;787;p21"/>
          <p:cNvSpPr txBox="1">
            <a:spLocks noGrp="1"/>
          </p:cNvSpPr>
          <p:nvPr>
            <p:ph type="subTitle" idx="2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788" name="Google Shape;788;p21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789" name="Google Shape;789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" name="Google Shape;799;p21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800" name="Google Shape;800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22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22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22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6" name="Google Shape;816;p22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7" name="Google Shape;817;p22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18" name="Google Shape;818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9" name="Google Shape;819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" name="Google Shape;829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30" name="Google Shape;830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23"/>
          <p:cNvSpPr txBox="1">
            <a:spLocks noGrp="1"/>
          </p:cNvSpPr>
          <p:nvPr>
            <p:ph type="subTitle" idx="1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23"/>
          <p:cNvSpPr txBox="1">
            <a:spLocks noGrp="1"/>
          </p:cNvSpPr>
          <p:nvPr>
            <p:ph type="subTitle" idx="2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23"/>
          <p:cNvSpPr txBox="1">
            <a:spLocks noGrp="1"/>
          </p:cNvSpPr>
          <p:nvPr>
            <p:ph type="subTitle" idx="3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23"/>
          <p:cNvSpPr txBox="1">
            <a:spLocks noGrp="1"/>
          </p:cNvSpPr>
          <p:nvPr>
            <p:ph type="subTitle" idx="4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6" name="Google Shape;846;p23"/>
          <p:cNvSpPr txBox="1">
            <a:spLocks noGrp="1"/>
          </p:cNvSpPr>
          <p:nvPr>
            <p:ph type="subTitle" idx="5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7" name="Google Shape;847;p23"/>
          <p:cNvSpPr txBox="1">
            <a:spLocks noGrp="1"/>
          </p:cNvSpPr>
          <p:nvPr>
            <p:ph type="subTitle" idx="6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8" name="Google Shape;848;p23"/>
          <p:cNvSpPr txBox="1">
            <a:spLocks noGrp="1"/>
          </p:cNvSpPr>
          <p:nvPr>
            <p:ph type="subTitle" idx="7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9" name="Google Shape;849;p23"/>
          <p:cNvSpPr txBox="1">
            <a:spLocks noGrp="1"/>
          </p:cNvSpPr>
          <p:nvPr>
            <p:ph type="subTitle" idx="8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50" name="Google Shape;850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51" name="Google Shape;851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62" name="Google Shape;862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Google Shape;873;p24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2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24"/>
          <p:cNvSpPr txBox="1">
            <a:spLocks noGrp="1"/>
          </p:cNvSpPr>
          <p:nvPr>
            <p:ph type="subTitle" idx="1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24"/>
          <p:cNvSpPr txBox="1">
            <a:spLocks noGrp="1"/>
          </p:cNvSpPr>
          <p:nvPr>
            <p:ph type="subTitle" idx="2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24"/>
          <p:cNvSpPr txBox="1">
            <a:spLocks noGrp="1"/>
          </p:cNvSpPr>
          <p:nvPr>
            <p:ph type="subTitle" idx="3"/>
          </p:nvPr>
        </p:nvSpPr>
        <p:spPr>
          <a:xfrm>
            <a:off x="1110205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24"/>
          <p:cNvSpPr txBox="1">
            <a:spLocks noGrp="1"/>
          </p:cNvSpPr>
          <p:nvPr>
            <p:ph type="subTitle" idx="4"/>
          </p:nvPr>
        </p:nvSpPr>
        <p:spPr>
          <a:xfrm>
            <a:off x="3580050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24"/>
          <p:cNvSpPr txBox="1">
            <a:spLocks noGrp="1"/>
          </p:cNvSpPr>
          <p:nvPr>
            <p:ph type="subTitle" idx="5"/>
          </p:nvPr>
        </p:nvSpPr>
        <p:spPr>
          <a:xfrm>
            <a:off x="6049895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24"/>
          <p:cNvSpPr txBox="1">
            <a:spLocks noGrp="1"/>
          </p:cNvSpPr>
          <p:nvPr>
            <p:ph type="subTitle" idx="6"/>
          </p:nvPr>
        </p:nvSpPr>
        <p:spPr>
          <a:xfrm>
            <a:off x="6049895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24"/>
          <p:cNvSpPr txBox="1">
            <a:spLocks noGrp="1"/>
          </p:cNvSpPr>
          <p:nvPr>
            <p:ph type="subTitle" idx="7"/>
          </p:nvPr>
        </p:nvSpPr>
        <p:spPr>
          <a:xfrm>
            <a:off x="1111105" y="1735963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2" name="Google Shape;882;p24"/>
          <p:cNvSpPr txBox="1">
            <a:spLocks noGrp="1"/>
          </p:cNvSpPr>
          <p:nvPr>
            <p:ph type="subTitle" idx="8"/>
          </p:nvPr>
        </p:nvSpPr>
        <p:spPr>
          <a:xfrm>
            <a:off x="3580950" y="1735963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3" name="Google Shape;883;p24"/>
          <p:cNvSpPr txBox="1">
            <a:spLocks noGrp="1"/>
          </p:cNvSpPr>
          <p:nvPr>
            <p:ph type="subTitle" idx="9"/>
          </p:nvPr>
        </p:nvSpPr>
        <p:spPr>
          <a:xfrm>
            <a:off x="6050795" y="1735963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4" name="Google Shape;884;p24"/>
          <p:cNvSpPr txBox="1">
            <a:spLocks noGrp="1"/>
          </p:cNvSpPr>
          <p:nvPr>
            <p:ph type="subTitle" idx="13"/>
          </p:nvPr>
        </p:nvSpPr>
        <p:spPr>
          <a:xfrm>
            <a:off x="1111105" y="32455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5" name="Google Shape;885;p24"/>
          <p:cNvSpPr txBox="1">
            <a:spLocks noGrp="1"/>
          </p:cNvSpPr>
          <p:nvPr>
            <p:ph type="subTitle" idx="14"/>
          </p:nvPr>
        </p:nvSpPr>
        <p:spPr>
          <a:xfrm>
            <a:off x="3580950" y="32455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6" name="Google Shape;886;p24"/>
          <p:cNvSpPr txBox="1">
            <a:spLocks noGrp="1"/>
          </p:cNvSpPr>
          <p:nvPr>
            <p:ph type="subTitle" idx="15"/>
          </p:nvPr>
        </p:nvSpPr>
        <p:spPr>
          <a:xfrm>
            <a:off x="6050795" y="32455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87" name="Google Shape;887;p24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88" name="Google Shape;888;p24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4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4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4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4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" name="Google Shape;898;p24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99" name="Google Shape;899;p24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4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911" name="Google Shape;911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12" name="Google Shape;912;p2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grpSp>
        <p:nvGrpSpPr>
          <p:cNvPr id="924" name="Google Shape;924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5" name="Google Shape;925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" name="Google Shape;935;p26"/>
          <p:cNvGrpSpPr/>
          <p:nvPr/>
        </p:nvGrpSpPr>
        <p:grpSpPr>
          <a:xfrm rot="10800000" flipH="1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6" name="Google Shape;936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27"/>
          <p:cNvSpPr txBox="1">
            <a:spLocks noGrp="1"/>
          </p:cNvSpPr>
          <p:nvPr>
            <p:ph type="title" hasCustomPrompt="1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8" name="Google Shape;948;p27"/>
          <p:cNvSpPr txBox="1">
            <a:spLocks noGrp="1"/>
          </p:cNvSpPr>
          <p:nvPr>
            <p:ph type="subTitle" idx="1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49" name="Google Shape;949;p27"/>
          <p:cNvSpPr txBox="1">
            <a:spLocks noGrp="1"/>
          </p:cNvSpPr>
          <p:nvPr>
            <p:ph type="title" idx="2" hasCustomPrompt="1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0" name="Google Shape;950;p27"/>
          <p:cNvSpPr txBox="1">
            <a:spLocks noGrp="1"/>
          </p:cNvSpPr>
          <p:nvPr>
            <p:ph type="subTitle" idx="3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51" name="Google Shape;951;p27"/>
          <p:cNvSpPr txBox="1">
            <a:spLocks noGrp="1"/>
          </p:cNvSpPr>
          <p:nvPr>
            <p:ph type="title" idx="4" hasCustomPrompt="1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2" name="Google Shape;952;p27"/>
          <p:cNvSpPr txBox="1">
            <a:spLocks noGrp="1"/>
          </p:cNvSpPr>
          <p:nvPr>
            <p:ph type="subTitle" idx="5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953" name="Google Shape;953;p27"/>
          <p:cNvGrpSpPr/>
          <p:nvPr/>
        </p:nvGrpSpPr>
        <p:grpSpPr>
          <a:xfrm rot="10800000">
            <a:off x="6611267" y="3525019"/>
            <a:ext cx="2532725" cy="1881750"/>
            <a:chOff x="7221517" y="-507956"/>
            <a:chExt cx="2532725" cy="1881750"/>
          </a:xfrm>
        </p:grpSpPr>
        <p:sp>
          <p:nvSpPr>
            <p:cNvPr id="954" name="Google Shape;954;p27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7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7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7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7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7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7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7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4" name="Google Shape;964;p27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965" name="Google Shape;965;p27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7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28"/>
          <p:cNvSpPr txBox="1">
            <a:spLocks noGrp="1"/>
          </p:cNvSpPr>
          <p:nvPr>
            <p:ph type="title" hasCustomPrompt="1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7" name="Google Shape;977;p28"/>
          <p:cNvSpPr txBox="1">
            <a:spLocks noGrp="1"/>
          </p:cNvSpPr>
          <p:nvPr>
            <p:ph type="subTitle" idx="1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78" name="Google Shape;978;p28"/>
          <p:cNvSpPr txBox="1">
            <a:spLocks noGrp="1"/>
          </p:cNvSpPr>
          <p:nvPr>
            <p:ph type="subTitle" idx="2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79" name="Google Shape;979;p28"/>
          <p:cNvSpPr txBox="1">
            <a:spLocks noGrp="1"/>
          </p:cNvSpPr>
          <p:nvPr>
            <p:ph type="title" idx="3" hasCustomPrompt="1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0" name="Google Shape;980;p28"/>
          <p:cNvSpPr txBox="1">
            <a:spLocks noGrp="1"/>
          </p:cNvSpPr>
          <p:nvPr>
            <p:ph type="subTitle" idx="4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81" name="Google Shape;981;p28"/>
          <p:cNvSpPr txBox="1">
            <a:spLocks noGrp="1"/>
          </p:cNvSpPr>
          <p:nvPr>
            <p:ph type="subTitle" idx="5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2" name="Google Shape;982;p28"/>
          <p:cNvSpPr txBox="1">
            <a:spLocks noGrp="1"/>
          </p:cNvSpPr>
          <p:nvPr>
            <p:ph type="title" idx="6" hasCustomPrompt="1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3" name="Google Shape;983;p28"/>
          <p:cNvSpPr txBox="1">
            <a:spLocks noGrp="1"/>
          </p:cNvSpPr>
          <p:nvPr>
            <p:ph type="subTitle" idx="7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84" name="Google Shape;984;p28"/>
          <p:cNvSpPr txBox="1">
            <a:spLocks noGrp="1"/>
          </p:cNvSpPr>
          <p:nvPr>
            <p:ph type="subTitle" idx="8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5" name="Google Shape;985;p28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986" name="Google Shape;986;p28"/>
          <p:cNvGrpSpPr/>
          <p:nvPr/>
        </p:nvGrpSpPr>
        <p:grpSpPr>
          <a:xfrm rot="-10638711">
            <a:off x="-2374723" y="-345865"/>
            <a:ext cx="3485299" cy="1363521"/>
            <a:chOff x="5000328" y="4413931"/>
            <a:chExt cx="3485298" cy="1363521"/>
          </a:xfrm>
        </p:grpSpPr>
        <p:grpSp>
          <p:nvGrpSpPr>
            <p:cNvPr id="987" name="Google Shape;987;p28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988" name="Google Shape;988;p28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28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28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8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28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28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28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28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28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7" name="Google Shape;997;p28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8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8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9"/>
          <p:cNvSpPr txBox="1">
            <a:spLocks noGrp="1"/>
          </p:cNvSpPr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02" name="Google Shape;1002;p29"/>
          <p:cNvSpPr txBox="1">
            <a:spLocks noGrp="1"/>
          </p:cNvSpPr>
          <p:nvPr>
            <p:ph type="subTitle" idx="1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3" name="Google Shape;1003;p29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04" name="Google Shape;1004;p29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05" name="Google Shape;1005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06" name="Google Shape;1006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07" name="Google Shape;1007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08" name="Google Shape;1008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09" name="Google Shape;1009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0" name="Google Shape;1010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1" name="Google Shape;1011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2" name="Google Shape;1012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3" name="Google Shape;1013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4" name="Google Shape;1014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5" name="Google Shape;1015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6" name="Google Shape;1016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7" name="Google Shape;1017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8" name="Google Shape;1018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9" name="Google Shape;1019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0" name="Google Shape;1020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1" name="Google Shape;1021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2" name="Google Shape;1022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3" name="Google Shape;1023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4" name="Google Shape;1024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5" name="Google Shape;1025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6" name="Google Shape;1026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7" name="Google Shape;1027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8" name="Google Shape;1028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9" name="Google Shape;1029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0" name="Google Shape;1030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1" name="Google Shape;1031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2" name="Google Shape;1032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3" name="Google Shape;1033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4" name="Google Shape;1034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6" name="Google Shape;1036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37" name="Google Shape;1037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039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" name="Google Shape;1044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45" name="Google Shape;1045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8" name="Google Shape;1048;p29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49" name="Google Shape;1049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0" name="Google Shape;1050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51" name="Google Shape;1051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52" name="Google Shape;1052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5" name="Google Shape;1055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6" name="Google Shape;1056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" name="Google Shape;1057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" name="Google Shape;1062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3" name="Google Shape;1063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4" name="Google Shape;1064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" name="Google Shape;1065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6" name="Google Shape;1066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" name="Google Shape;1067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8" name="Google Shape;1068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" name="Google Shape;1069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0" name="Google Shape;1070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1" name="Google Shape;1071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2" name="Google Shape;1072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3" name="Google Shape;1073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4" name="Google Shape;1074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5" name="Google Shape;1075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6" name="Google Shape;1076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7" name="Google Shape;1077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8" name="Google Shape;1078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0" name="Google Shape;1080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81" name="Google Shape;1081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082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" name="Google Shape;1083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" name="Google Shape;1084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" name="Google Shape;1085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" name="Google Shape;1086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" name="Google Shape;1087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" name="Google Shape;1088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89" name="Google Shape;1089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3975900" cy="16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94" name="Google Shape;194;p4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195" name="Google Shape;195;p4"/>
            <p:cNvSpPr/>
            <p:nvPr/>
          </p:nvSpPr>
          <p:spPr>
            <a:xfrm rot="10515695" flipH="1">
              <a:off x="8395243" y="733309"/>
              <a:ext cx="650146" cy="721066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rot="10515695" flipH="1">
              <a:off x="9021249" y="726033"/>
              <a:ext cx="650171" cy="721091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rot="10515695" flipH="1">
              <a:off x="8701969" y="187519"/>
              <a:ext cx="650171" cy="721066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rot="10515695" flipH="1">
              <a:off x="8382688" y="-351019"/>
              <a:ext cx="650146" cy="721066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rot="10515695" flipH="1">
              <a:off x="9008695" y="-358246"/>
              <a:ext cx="650196" cy="721041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rot="10515695" flipH="1">
              <a:off x="8988036" y="-202011"/>
              <a:ext cx="57070" cy="57045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rot="10515695" flipH="1">
              <a:off x="9613745" y="157614"/>
              <a:ext cx="57045" cy="57070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rot="10515695" flipH="1">
              <a:off x="9310934" y="707797"/>
              <a:ext cx="57020" cy="57070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34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33" name="Google Shape;233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rot="10515604" flipH="1">
              <a:off x="8395233" y="733291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rot="10515604" flipH="1">
              <a:off x="9021238" y="726016"/>
              <a:ext cx="650180" cy="721100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rot="10515604" flipH="1">
              <a:off x="8701958" y="187502"/>
              <a:ext cx="650180" cy="721075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rot="10515604" flipH="1">
              <a:off x="8382677" y="-351036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rot="10515604" flipH="1">
              <a:off x="9008685" y="-358263"/>
              <a:ext cx="650205" cy="721050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rot="10515604" flipH="1">
              <a:off x="8988035" y="-202012"/>
              <a:ext cx="57071" cy="57046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rot="10515604" flipH="1">
              <a:off x="9613745" y="157612"/>
              <a:ext cx="57046" cy="57071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rot="10515604" flipH="1">
              <a:off x="9310934" y="707795"/>
              <a:ext cx="57021" cy="57071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rot="10515604" flipH="1">
            <a:off x="8362734" y="-200629"/>
            <a:ext cx="57046" cy="57046"/>
          </a:xfrm>
          <a:custGeom>
            <a:avLst/>
            <a:gdLst/>
            <a:ahLst/>
            <a:cxnLst/>
            <a:rect l="l" t="t" r="r" b="b"/>
            <a:pathLst>
              <a:path w="2282" h="2282" extrusionOk="0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10"/>
          <p:cNvSpPr txBox="1">
            <a:spLocks noGrp="1"/>
          </p:cNvSpPr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  <a:solidFill>
            <a:srgbClr val="002E8A">
              <a:alpha val="3300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430" name="Google Shape;430;p10"/>
          <p:cNvGrpSpPr/>
          <p:nvPr/>
        </p:nvGrpSpPr>
        <p:grpSpPr>
          <a:xfrm rot="10800000">
            <a:off x="6825617" y="-226461"/>
            <a:ext cx="3485298" cy="1363521"/>
            <a:chOff x="5000328" y="4413931"/>
            <a:chExt cx="3485298" cy="1363521"/>
          </a:xfrm>
        </p:grpSpPr>
        <p:grpSp>
          <p:nvGrpSpPr>
            <p:cNvPr id="431" name="Google Shape;431;p10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432" name="Google Shape;432;p10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0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0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0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0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0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0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0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0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1" name="Google Shape;441;p10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0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6" name="Google Shape;446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447" name="Google Shape;447;p11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448" name="Google Shape;448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49" name="Google Shape;449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0" name="Google Shape;450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51" name="Google Shape;451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52" name="Google Shape;452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" name="Google Shape;453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" name="Google Shape;454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" name="Google Shape;455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6" name="Google Shape;456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" name="Google Shape;462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" name="Google Shape;463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4" name="Google Shape;464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5" name="Google Shape;465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" name="Google Shape;470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" name="Google Shape;471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" name="Google Shape;472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3" name="Google Shape;473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" name="Google Shape;478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9" name="Google Shape;479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80" name="Google Shape;480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88" name="Google Shape;488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" name="Google Shape;491;p11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492" name="Google Shape;492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93" name="Google Shape;493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4" name="Google Shape;494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95" name="Google Shape;495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96" name="Google Shape;496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7" name="Google Shape;497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8" name="Google Shape;498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" name="Google Shape;499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" name="Google Shape;500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" name="Google Shape;501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" name="Google Shape;502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" name="Google Shape;503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" name="Google Shape;504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" name="Google Shape;505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6" name="Google Shape;506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7" name="Google Shape;507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" name="Google Shape;508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" name="Google Shape;509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0" name="Google Shape;510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1" name="Google Shape;511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2" name="Google Shape;512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" name="Google Shape;513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4" name="Google Shape;514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5" name="Google Shape;515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" name="Google Shape;516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" name="Google Shape;517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" name="Google Shape;518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521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522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" name="Google Shape;523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24" name="Google Shape;524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526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31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32" name="Google Shape;532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32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31" name="Google Shape;1231;p32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hyperlink" Target="https://storyset.com/pana?utm_source=slidesgo_template&amp;utm_medium=referral-link&amp;utm_campaign=slidesgo_final_slides&amp;utm_term=pana&amp;utm_content=storyset" TargetMode="Externa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storyset.com/rafiki?utm_source=slidesgo_template&amp;utm_medium=referral-link&amp;utm_campaign=slidesgo_final_slides&amp;utm_term=rafiki&amp;utm_content=storyset" TargetMode="External"/><Relationship Id="rId5" Type="http://schemas.openxmlformats.org/officeDocument/2006/relationships/hyperlink" Target="https://storyset.com/bro?utm_source=slidesgo_template&amp;utm_medium=referral-link&amp;utm_campaign=slidesgo_final_slides&amp;utm_term=bro&amp;utm_content=storyset" TargetMode="External"/><Relationship Id="rId10" Type="http://schemas.openxmlformats.org/officeDocument/2006/relationships/image" Target="../media/image20.jpeg"/><Relationship Id="rId4" Type="http://schemas.openxmlformats.org/officeDocument/2006/relationships/hyperlink" Target="https://storyset.com/amico?utm_source=slidesgo_template&amp;utm_medium=referral-link&amp;utm_campaign=slidesgo_final_slides&amp;utm_term=amico&amp;utm_content=storyset" TargetMode="External"/><Relationship Id="rId9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ShrawanSai/SOEN6841_AuraMind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hubspot.com/marketing/ai-assistant" TargetMode="External"/><Relationship Id="rId13" Type="http://schemas.openxmlformats.org/officeDocument/2006/relationships/image" Target="../media/image4.png"/><Relationship Id="rId3" Type="http://schemas.openxmlformats.org/officeDocument/2006/relationships/hyperlink" Target="https://www.techtarget.com/searchcustomerexperience/definition/virtual-" TargetMode="External"/><Relationship Id="rId7" Type="http://schemas.openxmlformats.org/officeDocument/2006/relationships/hyperlink" Target="https://www.semrush.com/blog/ai-assistant/" TargetMode="Externa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builtin.com/artificial-intelligence/ai-assistant" TargetMode="External"/><Relationship Id="rId11" Type="http://schemas.openxmlformats.org/officeDocument/2006/relationships/hyperlink" Target="https://clickup.com/blog/ai-tools-for-virtual-assistants/" TargetMode="External"/><Relationship Id="rId5" Type="http://schemas.openxmlformats.org/officeDocument/2006/relationships/hyperlink" Target="https://scoop.market.us/virtual-assistant-statistics/" TargetMode="External"/><Relationship Id="rId10" Type="http://schemas.openxmlformats.org/officeDocument/2006/relationships/hyperlink" Target="https://zapier.com/blog/best-ai-scheduling/" TargetMode="External"/><Relationship Id="rId4" Type="http://schemas.openxmlformats.org/officeDocument/2006/relationships/hyperlink" Target="https://reply.io/virtual-ai-assistant/" TargetMode="External"/><Relationship Id="rId9" Type="http://schemas.openxmlformats.org/officeDocument/2006/relationships/hyperlink" Target="https://voicebot.ai/2019/06/21/voice-assistant-demographic-data-young-c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Google Shape;1239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4213558" y="23444"/>
            <a:ext cx="1741762" cy="1507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1" name="Google Shape;1241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35"/>
          <p:cNvGrpSpPr/>
          <p:nvPr/>
        </p:nvGrpSpPr>
        <p:grpSpPr>
          <a:xfrm>
            <a:off x="2000951" y="699350"/>
            <a:ext cx="76825" cy="76800"/>
            <a:chOff x="3104875" y="1099400"/>
            <a:chExt cx="76825" cy="76800"/>
          </a:xfrm>
        </p:grpSpPr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7" name="Google Shape;1247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4873455" y="664215"/>
            <a:ext cx="1459880" cy="768362"/>
          </a:xfrm>
          <a:prstGeom prst="rect">
            <a:avLst/>
          </a:prstGeom>
          <a:noFill/>
          <a:ln>
            <a:noFill/>
          </a:ln>
        </p:spPr>
      </p:pic>
      <p:sp>
        <p:nvSpPr>
          <p:cNvPr id="1248" name="Google Shape;1248;p35"/>
          <p:cNvSpPr txBox="1">
            <a:spLocks noGrp="1"/>
          </p:cNvSpPr>
          <p:nvPr>
            <p:ph type="ctrTitle"/>
          </p:nvPr>
        </p:nvSpPr>
        <p:spPr>
          <a:xfrm>
            <a:off x="447526" y="857365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5200">
                <a:ea typeface="Montserrat"/>
                <a:cs typeface="Montserrat"/>
              </a:rPr>
              <a:t>AURA MIND</a:t>
            </a:r>
          </a:p>
        </p:txBody>
      </p:sp>
      <p:sp>
        <p:nvSpPr>
          <p:cNvPr id="1249" name="Google Shape;1249;p35"/>
          <p:cNvSpPr txBox="1">
            <a:spLocks noGrp="1"/>
          </p:cNvSpPr>
          <p:nvPr>
            <p:ph type="subTitle" idx="1"/>
          </p:nvPr>
        </p:nvSpPr>
        <p:spPr>
          <a:xfrm>
            <a:off x="447508" y="3063000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AI-based personal Assistant</a:t>
            </a:r>
          </a:p>
          <a:p>
            <a:pPr marL="0" indent="0"/>
            <a:endParaRPr lang="en"/>
          </a:p>
        </p:txBody>
      </p:sp>
      <p:pic>
        <p:nvPicPr>
          <p:cNvPr id="2" name="Google Shape;766;p69">
            <a:extLst>
              <a:ext uri="{FF2B5EF4-FFF2-40B4-BE49-F238E27FC236}">
                <a16:creationId xmlns:a16="http://schemas.microsoft.com/office/drawing/2014/main" id="{58A2EC62-EF1A-5A85-6FAF-6FFFE28AE51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6539" b="4602"/>
          <a:stretch/>
        </p:blipFill>
        <p:spPr>
          <a:xfrm>
            <a:off x="6518679" y="126271"/>
            <a:ext cx="3412649" cy="210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60"/>
          <p:cNvSpPr txBox="1">
            <a:spLocks noGrp="1"/>
          </p:cNvSpPr>
          <p:nvPr>
            <p:ph type="title"/>
          </p:nvPr>
        </p:nvSpPr>
        <p:spPr>
          <a:xfrm>
            <a:off x="333987" y="31892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Unique Selling Points</a:t>
            </a:r>
          </a:p>
        </p:txBody>
      </p:sp>
      <p:sp>
        <p:nvSpPr>
          <p:cNvPr id="2154" name="Google Shape;2154;p60"/>
          <p:cNvSpPr txBox="1">
            <a:spLocks noGrp="1"/>
          </p:cNvSpPr>
          <p:nvPr>
            <p:ph type="subTitle" idx="1"/>
          </p:nvPr>
        </p:nvSpPr>
        <p:spPr>
          <a:xfrm>
            <a:off x="1367293" y="1880468"/>
            <a:ext cx="1980987" cy="8056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Privacy measures and customizable settings</a:t>
            </a:r>
          </a:p>
        </p:txBody>
      </p:sp>
      <p:sp>
        <p:nvSpPr>
          <p:cNvPr id="2155" name="Google Shape;2155;p60"/>
          <p:cNvSpPr txBox="1">
            <a:spLocks noGrp="1"/>
          </p:cNvSpPr>
          <p:nvPr>
            <p:ph type="subTitle" idx="2"/>
          </p:nvPr>
        </p:nvSpPr>
        <p:spPr>
          <a:xfrm>
            <a:off x="5245836" y="1880467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Extensive third-party integration </a:t>
            </a:r>
          </a:p>
        </p:txBody>
      </p:sp>
      <p:sp>
        <p:nvSpPr>
          <p:cNvPr id="2156" name="Google Shape;2156;p60"/>
          <p:cNvSpPr txBox="1">
            <a:spLocks noGrp="1"/>
          </p:cNvSpPr>
          <p:nvPr>
            <p:ph type="subTitle" idx="3"/>
          </p:nvPr>
        </p:nvSpPr>
        <p:spPr>
          <a:xfrm>
            <a:off x="1452517" y="3460252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Intuitive user experience and accessibility</a:t>
            </a:r>
          </a:p>
        </p:txBody>
      </p:sp>
      <p:sp>
        <p:nvSpPr>
          <p:cNvPr id="2157" name="Google Shape;2157;p60"/>
          <p:cNvSpPr txBox="1">
            <a:spLocks noGrp="1"/>
          </p:cNvSpPr>
          <p:nvPr>
            <p:ph type="subTitle" idx="4"/>
          </p:nvPr>
        </p:nvSpPr>
        <p:spPr>
          <a:xfrm>
            <a:off x="5100454" y="3450226"/>
            <a:ext cx="2627684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Expansive ecosystem integration and privacy assurance</a:t>
            </a:r>
          </a:p>
        </p:txBody>
      </p:sp>
      <p:sp>
        <p:nvSpPr>
          <p:cNvPr id="2160" name="Google Shape;2160;p60"/>
          <p:cNvSpPr txBox="1">
            <a:spLocks noGrp="1"/>
          </p:cNvSpPr>
          <p:nvPr>
            <p:ph type="subTitle" idx="7"/>
          </p:nvPr>
        </p:nvSpPr>
        <p:spPr>
          <a:xfrm>
            <a:off x="1067404" y="1398190"/>
            <a:ext cx="2761238" cy="5073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dirty="0"/>
              <a:t>Google Assistant</a:t>
            </a:r>
          </a:p>
        </p:txBody>
      </p:sp>
      <p:sp>
        <p:nvSpPr>
          <p:cNvPr id="2161" name="Google Shape;2161;p60"/>
          <p:cNvSpPr txBox="1">
            <a:spLocks noGrp="1"/>
          </p:cNvSpPr>
          <p:nvPr>
            <p:ph type="subTitle" idx="8"/>
          </p:nvPr>
        </p:nvSpPr>
        <p:spPr>
          <a:xfrm>
            <a:off x="5101354" y="1358248"/>
            <a:ext cx="2274963" cy="5223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dirty="0"/>
              <a:t>Amazon Alexa</a:t>
            </a:r>
          </a:p>
        </p:txBody>
      </p:sp>
      <p:sp>
        <p:nvSpPr>
          <p:cNvPr id="2163" name="Google Shape;2163;p60"/>
          <p:cNvSpPr txBox="1">
            <a:spLocks noGrp="1"/>
          </p:cNvSpPr>
          <p:nvPr>
            <p:ph type="subTitle" idx="13"/>
          </p:nvPr>
        </p:nvSpPr>
        <p:spPr>
          <a:xfrm>
            <a:off x="1237851" y="2932868"/>
            <a:ext cx="3082081" cy="5624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Microsoft Cortana</a:t>
            </a:r>
          </a:p>
        </p:txBody>
      </p:sp>
      <p:sp>
        <p:nvSpPr>
          <p:cNvPr id="2164" name="Google Shape;2164;p60"/>
          <p:cNvSpPr txBox="1">
            <a:spLocks noGrp="1"/>
          </p:cNvSpPr>
          <p:nvPr>
            <p:ph type="subTitle" idx="14"/>
          </p:nvPr>
        </p:nvSpPr>
        <p:spPr>
          <a:xfrm>
            <a:off x="5311907" y="2988013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Apple Siri</a:t>
            </a:r>
          </a:p>
        </p:txBody>
      </p:sp>
      <p:grpSp>
        <p:nvGrpSpPr>
          <p:cNvPr id="2166" name="Google Shape;2166;p60"/>
          <p:cNvGrpSpPr/>
          <p:nvPr/>
        </p:nvGrpSpPr>
        <p:grpSpPr>
          <a:xfrm>
            <a:off x="1235075" y="1091575"/>
            <a:ext cx="76825" cy="76800"/>
            <a:chOff x="3104875" y="1099400"/>
            <a:chExt cx="76825" cy="76800"/>
          </a:xfrm>
        </p:grpSpPr>
        <p:sp>
          <p:nvSpPr>
            <p:cNvPr id="2167" name="Google Shape;2167;p6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6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9" name="Google Shape;2169;p60"/>
          <p:cNvGrpSpPr/>
          <p:nvPr/>
        </p:nvGrpSpPr>
        <p:grpSpPr>
          <a:xfrm>
            <a:off x="3350650" y="4436375"/>
            <a:ext cx="76825" cy="76800"/>
            <a:chOff x="3104875" y="1099400"/>
            <a:chExt cx="76825" cy="76800"/>
          </a:xfrm>
        </p:grpSpPr>
        <p:sp>
          <p:nvSpPr>
            <p:cNvPr id="2170" name="Google Shape;2170;p6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6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75" name="Google Shape;2175;p60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1592621">
            <a:off x="188255" y="2917696"/>
            <a:ext cx="903663" cy="853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6" name="Google Shape;2176;p60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8866461">
            <a:off x="6831612" y="204793"/>
            <a:ext cx="1535572" cy="1375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53552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1385" name="Google Shape;1385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 Feasibility &amp; Viability</a:t>
            </a:r>
          </a:p>
        </p:txBody>
      </p:sp>
      <p:grpSp>
        <p:nvGrpSpPr>
          <p:cNvPr id="1390" name="Google Shape;1390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1" name="Google Shape;139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9" name="Google Shape;1399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25439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" name="Google Shape;3104;p66"/>
          <p:cNvSpPr txBox="1">
            <a:spLocks noGrp="1"/>
          </p:cNvSpPr>
          <p:nvPr>
            <p:ph type="subTitle" idx="1"/>
          </p:nvPr>
        </p:nvSpPr>
        <p:spPr>
          <a:xfrm>
            <a:off x="4795314" y="1655911"/>
            <a:ext cx="4389074" cy="2587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100" dirty="0">
                <a:latin typeface="Montserrat Black"/>
                <a:ea typeface="Montserrat Black"/>
                <a:cs typeface="Montserrat Black"/>
              </a:rPr>
              <a:t>Implementation Feasibility</a:t>
            </a:r>
          </a:p>
          <a:p>
            <a:pPr marL="139700" indent="0">
              <a:buNone/>
            </a:pPr>
            <a:endParaRPr lang="en" dirty="0"/>
          </a:p>
          <a:p>
            <a:r>
              <a:rPr lang="en" dirty="0"/>
              <a:t>Leverage pre-existing libraries and frameworks for activity recognition and behavior analysis.</a:t>
            </a:r>
          </a:p>
          <a:p>
            <a:r>
              <a:rPr lang="en" dirty="0"/>
              <a:t>Utilize cloud computing for scalability and storage.</a:t>
            </a:r>
          </a:p>
          <a:p>
            <a:r>
              <a:rPr lang="en" dirty="0"/>
              <a:t>Address technical challenges in emotion detection algorithm accuracy.</a:t>
            </a:r>
          </a:p>
        </p:txBody>
      </p:sp>
      <p:sp>
        <p:nvSpPr>
          <p:cNvPr id="3105" name="Google Shape;3105;p66"/>
          <p:cNvSpPr txBox="1">
            <a:spLocks noGrp="1"/>
          </p:cNvSpPr>
          <p:nvPr>
            <p:ph type="subTitle" idx="2"/>
          </p:nvPr>
        </p:nvSpPr>
        <p:spPr>
          <a:xfrm>
            <a:off x="499065" y="1655912"/>
            <a:ext cx="3849623" cy="2587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100" dirty="0">
                <a:latin typeface="Montserrat Black"/>
                <a:ea typeface="Montserrat Black"/>
                <a:cs typeface="Montserrat Black"/>
              </a:rPr>
              <a:t>Technical Feasibility</a:t>
            </a:r>
          </a:p>
          <a:p>
            <a:pPr marL="139700" indent="0">
              <a:buNone/>
            </a:pPr>
            <a:endParaRPr lang="en" dirty="0">
              <a:ea typeface="Montserrat Black"/>
              <a:cs typeface="Montserrat Black"/>
            </a:endParaRPr>
          </a:p>
          <a:p>
            <a:r>
              <a:rPr lang="en" dirty="0">
                <a:ea typeface="Montserrat Black"/>
                <a:cs typeface="Montserrat Black"/>
              </a:rPr>
              <a:t>Utilize machine learning algorithms for activity recognition, behavior analysis and mood detection</a:t>
            </a:r>
          </a:p>
          <a:p>
            <a:r>
              <a:rPr lang="en" dirty="0">
                <a:ea typeface="Montserrat Black"/>
                <a:cs typeface="Montserrat Black"/>
              </a:rPr>
              <a:t>Implement vision recognition for food intake tracking and posture analysis.</a:t>
            </a:r>
          </a:p>
          <a:p>
            <a:r>
              <a:rPr lang="en" dirty="0">
                <a:ea typeface="Montserrat Black"/>
                <a:cs typeface="Montserrat Black"/>
              </a:rPr>
              <a:t>Incorporate speech recognition for emotional analysis through voice data.</a:t>
            </a:r>
          </a:p>
        </p:txBody>
      </p:sp>
      <p:grpSp>
        <p:nvGrpSpPr>
          <p:cNvPr id="3106" name="Google Shape;3106;p66"/>
          <p:cNvGrpSpPr/>
          <p:nvPr/>
        </p:nvGrpSpPr>
        <p:grpSpPr>
          <a:xfrm>
            <a:off x="4348688" y="1412750"/>
            <a:ext cx="76825" cy="76800"/>
            <a:chOff x="3104875" y="1099400"/>
            <a:chExt cx="76825" cy="76800"/>
          </a:xfrm>
        </p:grpSpPr>
        <p:sp>
          <p:nvSpPr>
            <p:cNvPr id="3107" name="Google Shape;3107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9" name="Google Shape;3109;p66"/>
          <p:cNvGrpSpPr/>
          <p:nvPr/>
        </p:nvGrpSpPr>
        <p:grpSpPr>
          <a:xfrm>
            <a:off x="6574175" y="1112200"/>
            <a:ext cx="76825" cy="76800"/>
            <a:chOff x="3104875" y="1099400"/>
            <a:chExt cx="76825" cy="76800"/>
          </a:xfrm>
        </p:grpSpPr>
        <p:sp>
          <p:nvSpPr>
            <p:cNvPr id="3110" name="Google Shape;3110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2" name="Google Shape;3112;p66"/>
          <p:cNvGrpSpPr/>
          <p:nvPr/>
        </p:nvGrpSpPr>
        <p:grpSpPr>
          <a:xfrm>
            <a:off x="1023900" y="787450"/>
            <a:ext cx="76825" cy="76800"/>
            <a:chOff x="3104875" y="1099400"/>
            <a:chExt cx="76825" cy="76800"/>
          </a:xfrm>
        </p:grpSpPr>
        <p:sp>
          <p:nvSpPr>
            <p:cNvPr id="3113" name="Google Shape;3113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15" name="Google Shape;3115;p66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4076912" y="-47576"/>
            <a:ext cx="1569950" cy="150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6" name="Google Shape;3116;p66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1220421">
            <a:off x="7128999" y="226459"/>
            <a:ext cx="1552575" cy="1390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69151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" name="Google Shape;3104;p66"/>
          <p:cNvSpPr txBox="1">
            <a:spLocks noGrp="1"/>
          </p:cNvSpPr>
          <p:nvPr>
            <p:ph type="subTitle" idx="1"/>
          </p:nvPr>
        </p:nvSpPr>
        <p:spPr>
          <a:xfrm>
            <a:off x="4601279" y="1459199"/>
            <a:ext cx="4542722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100" dirty="0">
                <a:latin typeface="Montserrat Black"/>
                <a:ea typeface="Montserrat Black"/>
                <a:cs typeface="Montserrat Black"/>
              </a:rPr>
              <a:t>Economical Feasibility</a:t>
            </a:r>
          </a:p>
          <a:p>
            <a:pPr marL="139700" indent="0">
              <a:buNone/>
            </a:pPr>
            <a:endParaRPr lang="en" dirty="0"/>
          </a:p>
          <a:p>
            <a:r>
              <a:rPr lang="en" dirty="0"/>
              <a:t>Cost Estimation: Estimate development, cloud storage and ongoing maintenance costs.</a:t>
            </a:r>
          </a:p>
          <a:p>
            <a:r>
              <a:rPr lang="en" dirty="0"/>
              <a:t>Return on Investment(ROI) : Explore revenue sources and cost savings opportunities.</a:t>
            </a:r>
          </a:p>
          <a:p>
            <a:r>
              <a:rPr lang="en" dirty="0"/>
              <a:t>Cost-Benefit Analysis : Conduct comprehensive analysis to weigh projected costs against anticipated benefits.</a:t>
            </a:r>
          </a:p>
        </p:txBody>
      </p:sp>
      <p:sp>
        <p:nvSpPr>
          <p:cNvPr id="3105" name="Google Shape;3105;p66"/>
          <p:cNvSpPr txBox="1">
            <a:spLocks noGrp="1"/>
          </p:cNvSpPr>
          <p:nvPr>
            <p:ph type="subTitle" idx="2"/>
          </p:nvPr>
        </p:nvSpPr>
        <p:spPr>
          <a:xfrm>
            <a:off x="323300" y="1459199"/>
            <a:ext cx="3849623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100" dirty="0">
                <a:latin typeface="Montserrat Black"/>
                <a:ea typeface="Montserrat Black"/>
                <a:cs typeface="Montserrat Black"/>
              </a:rPr>
              <a:t>Operational Feasibility</a:t>
            </a:r>
          </a:p>
          <a:p>
            <a:pPr marL="139700" indent="0">
              <a:buNone/>
            </a:pPr>
            <a:endParaRPr lang="en" dirty="0">
              <a:ea typeface="Montserrat Black"/>
              <a:cs typeface="Montserrat Black"/>
            </a:endParaRPr>
          </a:p>
          <a:p>
            <a:r>
              <a:rPr lang="en" dirty="0">
                <a:ea typeface="Montserrat Black"/>
                <a:cs typeface="Montserrat Black"/>
              </a:rPr>
              <a:t>Seamless integration into daily routines for enhanced time management.</a:t>
            </a:r>
          </a:p>
          <a:p>
            <a:r>
              <a:rPr lang="en" dirty="0">
                <a:ea typeface="Montserrat Black"/>
                <a:cs typeface="Montserrat Black"/>
              </a:rPr>
              <a:t>Focus on user adoption and engagement through effective advertising, training and customer support.</a:t>
            </a:r>
          </a:p>
          <a:p>
            <a:r>
              <a:rPr lang="en" dirty="0">
                <a:ea typeface="Montserrat Black"/>
                <a:cs typeface="Montserrat Black"/>
              </a:rPr>
              <a:t>Prioritize data privacy and security compliance.</a:t>
            </a:r>
          </a:p>
        </p:txBody>
      </p:sp>
      <p:grpSp>
        <p:nvGrpSpPr>
          <p:cNvPr id="3106" name="Google Shape;3106;p66"/>
          <p:cNvGrpSpPr/>
          <p:nvPr/>
        </p:nvGrpSpPr>
        <p:grpSpPr>
          <a:xfrm>
            <a:off x="4348688" y="1412750"/>
            <a:ext cx="76825" cy="76800"/>
            <a:chOff x="3104875" y="1099400"/>
            <a:chExt cx="76825" cy="76800"/>
          </a:xfrm>
        </p:grpSpPr>
        <p:sp>
          <p:nvSpPr>
            <p:cNvPr id="3107" name="Google Shape;3107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9" name="Google Shape;3109;p66"/>
          <p:cNvGrpSpPr/>
          <p:nvPr/>
        </p:nvGrpSpPr>
        <p:grpSpPr>
          <a:xfrm>
            <a:off x="6574175" y="1112200"/>
            <a:ext cx="76825" cy="76800"/>
            <a:chOff x="3104875" y="1099400"/>
            <a:chExt cx="76825" cy="76800"/>
          </a:xfrm>
        </p:grpSpPr>
        <p:sp>
          <p:nvSpPr>
            <p:cNvPr id="3110" name="Google Shape;3110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2" name="Google Shape;3112;p66"/>
          <p:cNvGrpSpPr/>
          <p:nvPr/>
        </p:nvGrpSpPr>
        <p:grpSpPr>
          <a:xfrm>
            <a:off x="1023900" y="787450"/>
            <a:ext cx="76825" cy="76800"/>
            <a:chOff x="3104875" y="1099400"/>
            <a:chExt cx="76825" cy="76800"/>
          </a:xfrm>
        </p:grpSpPr>
        <p:sp>
          <p:nvSpPr>
            <p:cNvPr id="3113" name="Google Shape;3113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15" name="Google Shape;3115;p66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4004477" y="-278134"/>
            <a:ext cx="1569950" cy="150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6" name="Google Shape;3116;p66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1220421">
            <a:off x="7128999" y="226459"/>
            <a:ext cx="1552575" cy="1390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62368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53552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1385" name="Google Shape;1385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Solution Highlights</a:t>
            </a:r>
          </a:p>
        </p:txBody>
      </p:sp>
      <p:grpSp>
        <p:nvGrpSpPr>
          <p:cNvPr id="1390" name="Google Shape;1390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1" name="Google Shape;139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9" name="Google Shape;1399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107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42"/>
          <p:cNvSpPr txBox="1">
            <a:spLocks noGrp="1"/>
          </p:cNvSpPr>
          <p:nvPr>
            <p:ph type="subTitle" idx="1"/>
          </p:nvPr>
        </p:nvSpPr>
        <p:spPr>
          <a:xfrm>
            <a:off x="4308651" y="772250"/>
            <a:ext cx="4624252" cy="44135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sz="1600" err="1">
                <a:solidFill>
                  <a:srgbClr val="ECECEC"/>
                </a:solidFill>
              </a:rPr>
              <a:t>AuraMind</a:t>
            </a:r>
            <a:r>
              <a:rPr lang="en-US" sz="1600">
                <a:solidFill>
                  <a:srgbClr val="ECECEC"/>
                </a:solidFill>
              </a:rPr>
              <a:t> transcends traditional fitness trackers by integrating advanced features like emotional intelligence, personalized scheduling, and health coaching.</a:t>
            </a:r>
            <a:endParaRPr lang="en-US" sz="1600"/>
          </a:p>
          <a:p>
            <a:pPr marL="285750" indent="-285750" algn="just">
              <a:buFont typeface="Arial"/>
              <a:buChar char="•"/>
            </a:pPr>
            <a:r>
              <a:rPr lang="en-US" sz="1600">
                <a:solidFill>
                  <a:srgbClr val="ECECEC"/>
                </a:solidFill>
              </a:rPr>
              <a:t>Analyzes user behavior patterns, phone usage, and emotional states to provide personalized recommendations and proactive assistance.</a:t>
            </a:r>
            <a:endParaRPr lang="en-US" sz="1600"/>
          </a:p>
          <a:p>
            <a:pPr marL="285750" indent="-285750" algn="just">
              <a:buFont typeface="Arial"/>
              <a:buChar char="•"/>
            </a:pPr>
            <a:r>
              <a:rPr lang="en-US" sz="1600">
                <a:solidFill>
                  <a:srgbClr val="ECECEC"/>
                </a:solidFill>
              </a:rPr>
              <a:t>Offers a holistic approach to health and productivity management within a user-friendly and secure platform.</a:t>
            </a:r>
            <a:endParaRPr lang="en-US" sz="1600"/>
          </a:p>
          <a:p>
            <a:pPr marL="0" indent="0" algn="just"/>
            <a:br>
              <a:rPr lang="en-US"/>
            </a:br>
            <a:endParaRPr lang="en-US" sz="1600"/>
          </a:p>
        </p:txBody>
      </p:sp>
      <p:pic>
        <p:nvPicPr>
          <p:cNvPr id="1424" name="Google Shape;1424;p42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2627098" y="3115974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5" name="Google Shape;1425;p42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1358193">
            <a:off x="3521976" y="476623"/>
            <a:ext cx="1057456" cy="5962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6" name="Google Shape;1426;p42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427" name="Google Shape;1427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9" name="Google Shape;1429;p42"/>
          <p:cNvGrpSpPr/>
          <p:nvPr/>
        </p:nvGrpSpPr>
        <p:grpSpPr>
          <a:xfrm>
            <a:off x="2830475" y="905613"/>
            <a:ext cx="76825" cy="76800"/>
            <a:chOff x="3104875" y="1099400"/>
            <a:chExt cx="76825" cy="76800"/>
          </a:xfrm>
        </p:grpSpPr>
        <p:sp>
          <p:nvSpPr>
            <p:cNvPr id="1430" name="Google Shape;1430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32" name="Google Shape;1432;p42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2381559" y="4445264"/>
            <a:ext cx="903665" cy="85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3" name="Google Shape;1433;p42"/>
          <p:cNvGrpSpPr/>
          <p:nvPr/>
        </p:nvGrpSpPr>
        <p:grpSpPr>
          <a:xfrm>
            <a:off x="1038925" y="3057463"/>
            <a:ext cx="76825" cy="76800"/>
            <a:chOff x="3104875" y="1099400"/>
            <a:chExt cx="76825" cy="76800"/>
          </a:xfrm>
        </p:grpSpPr>
        <p:sp>
          <p:nvSpPr>
            <p:cNvPr id="1434" name="Google Shape;1434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6" name="Google Shape;1436;p42"/>
          <p:cNvGrpSpPr/>
          <p:nvPr/>
        </p:nvGrpSpPr>
        <p:grpSpPr>
          <a:xfrm>
            <a:off x="7587300" y="4990349"/>
            <a:ext cx="76825" cy="76800"/>
            <a:chOff x="3104875" y="1099400"/>
            <a:chExt cx="76825" cy="76800"/>
          </a:xfrm>
        </p:grpSpPr>
        <p:sp>
          <p:nvSpPr>
            <p:cNvPr id="1437" name="Google Shape;1437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Google Shape;949;p78">
            <a:extLst>
              <a:ext uri="{FF2B5EF4-FFF2-40B4-BE49-F238E27FC236}">
                <a16:creationId xmlns:a16="http://schemas.microsoft.com/office/drawing/2014/main" id="{3F015C81-86D7-04CC-983D-1BB9862AACB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277" y="443308"/>
            <a:ext cx="3792039" cy="29414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C67709-6CAD-47B1-FFF5-62B7E3B8815D}"/>
              </a:ext>
            </a:extLst>
          </p:cNvPr>
          <p:cNvSpPr txBox="1"/>
          <p:nvPr/>
        </p:nvSpPr>
        <p:spPr>
          <a:xfrm>
            <a:off x="5604710" y="1102894"/>
            <a:ext cx="353928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tx1"/>
                </a:solidFill>
              </a:rPr>
              <a:t>SOLUTION OVERVIEW</a:t>
            </a:r>
          </a:p>
        </p:txBody>
      </p:sp>
    </p:spTree>
    <p:extLst>
      <p:ext uri="{BB962C8B-B14F-4D97-AF65-F5344CB8AC3E}">
        <p14:creationId xmlns:p14="http://schemas.microsoft.com/office/powerpoint/2010/main" val="240205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70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/>
              <a:t>Key Features and Functionalities</a:t>
            </a:r>
          </a:p>
        </p:txBody>
      </p:sp>
      <p:sp>
        <p:nvSpPr>
          <p:cNvPr id="3154" name="Google Shape;3154;p70">
            <a:hlinkClick r:id="rId3"/>
          </p:cNvPr>
          <p:cNvSpPr txBox="1"/>
          <p:nvPr/>
        </p:nvSpPr>
        <p:spPr>
          <a:xfrm>
            <a:off x="335422" y="2850864"/>
            <a:ext cx="2273502" cy="84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b="1">
                <a:solidFill>
                  <a:srgbClr val="869FB2"/>
                </a:solidFill>
                <a:uFill>
                  <a:noFill/>
                </a:uFill>
              </a:rPr>
              <a:t>Intelligence Activity and Routine Learning</a:t>
            </a:r>
          </a:p>
        </p:txBody>
      </p:sp>
      <p:sp>
        <p:nvSpPr>
          <p:cNvPr id="3155" name="Google Shape;3155;p70">
            <a:hlinkClick r:id="rId4"/>
          </p:cNvPr>
          <p:cNvSpPr txBox="1"/>
          <p:nvPr/>
        </p:nvSpPr>
        <p:spPr>
          <a:xfrm>
            <a:off x="2453104" y="2670391"/>
            <a:ext cx="2448963" cy="1203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b="1">
                <a:solidFill>
                  <a:srgbClr val="869FB2"/>
                </a:solidFill>
                <a:uFill>
                  <a:noFill/>
                </a:uFill>
              </a:rPr>
              <a:t>Personalized Scheduling and Task Management</a:t>
            </a:r>
          </a:p>
        </p:txBody>
      </p:sp>
      <p:sp>
        <p:nvSpPr>
          <p:cNvPr id="3156" name="Google Shape;3156;p70">
            <a:hlinkClick r:id="rId5"/>
          </p:cNvPr>
          <p:cNvSpPr txBox="1"/>
          <p:nvPr/>
        </p:nvSpPr>
        <p:spPr>
          <a:xfrm>
            <a:off x="4781337" y="2895982"/>
            <a:ext cx="2474028" cy="752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b="1">
                <a:solidFill>
                  <a:srgbClr val="869FB2"/>
                </a:solidFill>
                <a:uFill>
                  <a:noFill/>
                </a:uFill>
              </a:rPr>
              <a:t>Emotional Intelligence and Mood Recognition</a:t>
            </a:r>
          </a:p>
        </p:txBody>
      </p:sp>
      <p:sp>
        <p:nvSpPr>
          <p:cNvPr id="3157" name="Google Shape;3157;p70">
            <a:hlinkClick r:id="rId6"/>
          </p:cNvPr>
          <p:cNvSpPr txBox="1"/>
          <p:nvPr/>
        </p:nvSpPr>
        <p:spPr>
          <a:xfrm>
            <a:off x="7254953" y="2720522"/>
            <a:ext cx="1737094" cy="99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b="1">
                <a:solidFill>
                  <a:srgbClr val="869FB2"/>
                </a:solidFill>
                <a:uFill>
                  <a:noFill/>
                </a:uFill>
              </a:rPr>
              <a:t>Ai powered health coaching</a:t>
            </a:r>
          </a:p>
        </p:txBody>
      </p:sp>
      <p:pic>
        <p:nvPicPr>
          <p:cNvPr id="2" name="Picture 1" descr="A computer screen with hands pointing at a screen&#10;&#10;Description automatically generated">
            <a:extLst>
              <a:ext uri="{FF2B5EF4-FFF2-40B4-BE49-F238E27FC236}">
                <a16:creationId xmlns:a16="http://schemas.microsoft.com/office/drawing/2014/main" id="{24C78302-D180-AB1B-0C02-ED37EC5BC2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159" y="1724524"/>
            <a:ext cx="1518987" cy="997619"/>
          </a:xfrm>
          <a:prstGeom prst="rect">
            <a:avLst/>
          </a:prstGeom>
        </p:spPr>
      </p:pic>
      <p:pic>
        <p:nvPicPr>
          <p:cNvPr id="3" name="Picture 2" descr="A group of people holding up pictures of their faces&#10;&#10;Description automatically generated">
            <a:extLst>
              <a:ext uri="{FF2B5EF4-FFF2-40B4-BE49-F238E27FC236}">
                <a16:creationId xmlns:a16="http://schemas.microsoft.com/office/drawing/2014/main" id="{704D66D0-EA83-B0BD-CE73-CA5DA7FFF5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3290" y="1713456"/>
            <a:ext cx="1488907" cy="999704"/>
          </a:xfrm>
          <a:prstGeom prst="rect">
            <a:avLst/>
          </a:prstGeom>
        </p:spPr>
      </p:pic>
      <p:pic>
        <p:nvPicPr>
          <p:cNvPr id="4" name="Picture 3" descr="A person stretching in bed with her arms up&#10;&#10;Description automatically generated">
            <a:extLst>
              <a:ext uri="{FF2B5EF4-FFF2-40B4-BE49-F238E27FC236}">
                <a16:creationId xmlns:a16="http://schemas.microsoft.com/office/drawing/2014/main" id="{19BCACFD-A8AC-85B9-B3A9-68BC29E586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265" y="1715502"/>
            <a:ext cx="1211180" cy="1000628"/>
          </a:xfrm>
          <a:prstGeom prst="rect">
            <a:avLst/>
          </a:prstGeom>
        </p:spPr>
      </p:pic>
      <p:pic>
        <p:nvPicPr>
          <p:cNvPr id="5" name="Picture 4" descr="A heart with a pulse line&#10;&#10;Description automatically generated">
            <a:extLst>
              <a:ext uri="{FF2B5EF4-FFF2-40B4-BE49-F238E27FC236}">
                <a16:creationId xmlns:a16="http://schemas.microsoft.com/office/drawing/2014/main" id="{2A04836F-A0E6-8A69-DE56-D090B7CFDF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4461" y="1711994"/>
            <a:ext cx="1208172" cy="9976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66B6AA-1836-3081-80FD-B92AF51DC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Benefits and Impacts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8C0ED69-029E-EA96-E0B0-31B89E665FD5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69544" y="1962525"/>
            <a:ext cx="3902456" cy="457200"/>
          </a:xfrm>
        </p:spPr>
        <p:txBody>
          <a:bodyPr/>
          <a:lstStyle/>
          <a:p>
            <a:r>
              <a:rPr lang="en-IN" sz="1700" dirty="0">
                <a:latin typeface="Montserrat Medium" panose="00000600000000000000" pitchFamily="2" charset="0"/>
              </a:rPr>
              <a:t>Improved health and well-being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B0365CC4-1D9C-6B2D-1C73-468805397387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925282" y="3451662"/>
            <a:ext cx="3277305" cy="457200"/>
          </a:xfrm>
        </p:spPr>
        <p:txBody>
          <a:bodyPr/>
          <a:lstStyle/>
          <a:p>
            <a:r>
              <a:rPr lang="en-IN" sz="1700" dirty="0">
                <a:latin typeface="Montserrat Medium" panose="00000600000000000000" pitchFamily="2" charset="0"/>
              </a:rPr>
              <a:t>Reduced healthcare costs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933FA40D-5D3B-3FAF-98BA-C965D00A4D51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4644390" y="2114550"/>
            <a:ext cx="3902451" cy="457200"/>
          </a:xfrm>
        </p:spPr>
        <p:txBody>
          <a:bodyPr/>
          <a:lstStyle/>
          <a:p>
            <a:r>
              <a:rPr lang="en-IN" sz="1700" b="0" i="0" u="none" strike="noStrike" dirty="0">
                <a:solidFill>
                  <a:schemeClr val="tx1"/>
                </a:solidFill>
                <a:effectLst/>
                <a:latin typeface="Montserrat Medium" panose="00000600000000000000" pitchFamily="2" charset="0"/>
              </a:rPr>
              <a:t>Enhanced productivity and Personalised Experience</a:t>
            </a:r>
            <a:endParaRPr lang="en-IN" sz="1700" dirty="0">
              <a:solidFill>
                <a:schemeClr val="tx1"/>
              </a:solidFill>
              <a:latin typeface="Montserrat Medium" panose="00000600000000000000" pitchFamily="2" charset="0"/>
            </a:endParaRP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B5A907F7-8084-45EC-ADA9-1A36170C1360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4793677" y="3423577"/>
            <a:ext cx="3137340" cy="457200"/>
          </a:xfrm>
        </p:spPr>
        <p:txBody>
          <a:bodyPr/>
          <a:lstStyle/>
          <a:p>
            <a:r>
              <a:rPr lang="en-IN" sz="1700" dirty="0">
                <a:latin typeface="Montserrat Medium" panose="00000600000000000000" pitchFamily="2" charset="0"/>
              </a:rPr>
              <a:t>Valuable data insights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C3F994A-4F7A-A84F-C8DE-BB462B96637B}"/>
              </a:ext>
            </a:extLst>
          </p:cNvPr>
          <p:cNvCxnSpPr>
            <a:cxnSpLocks/>
          </p:cNvCxnSpPr>
          <p:nvPr/>
        </p:nvCxnSpPr>
        <p:spPr>
          <a:xfrm>
            <a:off x="4644390" y="1334278"/>
            <a:ext cx="0" cy="3269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303A4E3-71A7-31A3-BD1A-46A39EC7AB23}"/>
              </a:ext>
            </a:extLst>
          </p:cNvPr>
          <p:cNvCxnSpPr/>
          <p:nvPr/>
        </p:nvCxnSpPr>
        <p:spPr>
          <a:xfrm>
            <a:off x="279918" y="2873065"/>
            <a:ext cx="86121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925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53552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pic>
        <p:nvPicPr>
          <p:cNvPr id="1385" name="Google Shape;1385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Plan</a:t>
            </a:r>
            <a:endParaRPr/>
          </a:p>
        </p:txBody>
      </p:sp>
      <p:grpSp>
        <p:nvGrpSpPr>
          <p:cNvPr id="1390" name="Google Shape;1390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1" name="Google Shape;139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9" name="Google Shape;1399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240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p59"/>
          <p:cNvSpPr/>
          <p:nvPr/>
        </p:nvSpPr>
        <p:spPr>
          <a:xfrm rot="5400000">
            <a:off x="1252872" y="2323950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2E8A">
              <a:alpha val="3300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59"/>
          <p:cNvSpPr/>
          <p:nvPr/>
        </p:nvSpPr>
        <p:spPr>
          <a:xfrm rot="5400000">
            <a:off x="5075776" y="2323950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2E8A">
              <a:alpha val="3300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3" name="Google Shape;2063;p59"/>
          <p:cNvSpPr/>
          <p:nvPr/>
        </p:nvSpPr>
        <p:spPr>
          <a:xfrm rot="5400000">
            <a:off x="6987227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2E8A">
              <a:alpha val="3300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" name="Google Shape;2064;p59"/>
          <p:cNvSpPr/>
          <p:nvPr/>
        </p:nvSpPr>
        <p:spPr>
          <a:xfrm rot="5400000">
            <a:off x="3164324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2E8A">
              <a:alpha val="3300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5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Well Planned Project Phases </a:t>
            </a:r>
            <a:endParaRPr/>
          </a:p>
        </p:txBody>
      </p:sp>
      <p:sp>
        <p:nvSpPr>
          <p:cNvPr id="2066" name="Google Shape;2066;p59"/>
          <p:cNvSpPr/>
          <p:nvPr/>
        </p:nvSpPr>
        <p:spPr>
          <a:xfrm rot="10800000">
            <a:off x="6484674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59"/>
          <p:cNvSpPr txBox="1"/>
          <p:nvPr/>
        </p:nvSpPr>
        <p:spPr>
          <a:xfrm>
            <a:off x="-213276" y="3318124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Initiation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68" name="Google Shape;2068;p59"/>
          <p:cNvSpPr txBox="1"/>
          <p:nvPr/>
        </p:nvSpPr>
        <p:spPr>
          <a:xfrm>
            <a:off x="1741721" y="2006363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Planning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70" name="Google Shape;2070;p59"/>
          <p:cNvSpPr/>
          <p:nvPr/>
        </p:nvSpPr>
        <p:spPr>
          <a:xfrm rot="10800000">
            <a:off x="4573201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5" y="1"/>
                </a:moveTo>
                <a:cubicBezTo>
                  <a:pt x="44065" y="12176"/>
                  <a:pt x="34191" y="22016"/>
                  <a:pt x="22049" y="22016"/>
                </a:cubicBezTo>
                <a:cubicBezTo>
                  <a:pt x="9874" y="22016"/>
                  <a:pt x="0" y="12176"/>
                  <a:pt x="0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59"/>
          <p:cNvSpPr/>
          <p:nvPr/>
        </p:nvSpPr>
        <p:spPr>
          <a:xfrm rot="10800000">
            <a:off x="2661771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59"/>
          <p:cNvSpPr/>
          <p:nvPr/>
        </p:nvSpPr>
        <p:spPr>
          <a:xfrm rot="10800000">
            <a:off x="750298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6" y="1"/>
                </a:moveTo>
                <a:cubicBezTo>
                  <a:pt x="44066" y="12176"/>
                  <a:pt x="34192" y="22016"/>
                  <a:pt x="22017" y="22016"/>
                </a:cubicBezTo>
                <a:cubicBezTo>
                  <a:pt x="9875" y="22016"/>
                  <a:pt x="1" y="12176"/>
                  <a:pt x="1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59"/>
          <p:cNvSpPr/>
          <p:nvPr/>
        </p:nvSpPr>
        <p:spPr>
          <a:xfrm rot="10800000">
            <a:off x="6397730" y="2776039"/>
            <a:ext cx="159037" cy="159009"/>
          </a:xfrm>
          <a:custGeom>
            <a:avLst/>
            <a:gdLst/>
            <a:ahLst/>
            <a:cxnLst/>
            <a:rect l="l" t="t" r="r" b="b"/>
            <a:pathLst>
              <a:path w="3671" h="3671" extrusionOk="0">
                <a:moveTo>
                  <a:pt x="1835" y="1"/>
                </a:moveTo>
                <a:cubicBezTo>
                  <a:pt x="835" y="1"/>
                  <a:pt x="1" y="835"/>
                  <a:pt x="1" y="1836"/>
                </a:cubicBezTo>
                <a:cubicBezTo>
                  <a:pt x="1" y="2870"/>
                  <a:pt x="835" y="3670"/>
                  <a:pt x="1835" y="3670"/>
                </a:cubicBezTo>
                <a:cubicBezTo>
                  <a:pt x="2869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59"/>
          <p:cNvSpPr/>
          <p:nvPr/>
        </p:nvSpPr>
        <p:spPr>
          <a:xfrm rot="10800000">
            <a:off x="448880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1" y="835"/>
                  <a:pt x="1" y="1836"/>
                </a:cubicBezTo>
                <a:cubicBezTo>
                  <a:pt x="1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69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59"/>
          <p:cNvSpPr/>
          <p:nvPr/>
        </p:nvSpPr>
        <p:spPr>
          <a:xfrm rot="10800000">
            <a:off x="257983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0" y="835"/>
                  <a:pt x="0" y="1836"/>
                </a:cubicBezTo>
                <a:cubicBezTo>
                  <a:pt x="0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59"/>
          <p:cNvSpPr txBox="1"/>
          <p:nvPr/>
        </p:nvSpPr>
        <p:spPr>
          <a:xfrm>
            <a:off x="3731547" y="3265870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Execution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77" name="Google Shape;2077;p59"/>
          <p:cNvSpPr txBox="1"/>
          <p:nvPr/>
        </p:nvSpPr>
        <p:spPr>
          <a:xfrm>
            <a:off x="5660417" y="2006363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Monitoring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2081" name="Google Shape;2081;p59"/>
          <p:cNvGrpSpPr/>
          <p:nvPr/>
        </p:nvGrpSpPr>
        <p:grpSpPr>
          <a:xfrm>
            <a:off x="7225927" y="2753510"/>
            <a:ext cx="426501" cy="536674"/>
            <a:chOff x="2636386" y="3145176"/>
            <a:chExt cx="478408" cy="601990"/>
          </a:xfrm>
        </p:grpSpPr>
        <p:sp>
          <p:nvSpPr>
            <p:cNvPr id="2082" name="Google Shape;2082;p59"/>
            <p:cNvSpPr/>
            <p:nvPr/>
          </p:nvSpPr>
          <p:spPr>
            <a:xfrm>
              <a:off x="2849653" y="3556785"/>
              <a:ext cx="51874" cy="17678"/>
            </a:xfrm>
            <a:custGeom>
              <a:avLst/>
              <a:gdLst/>
              <a:ahLst/>
              <a:cxnLst/>
              <a:rect l="l" t="t" r="r" b="b"/>
              <a:pathLst>
                <a:path w="1564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297" y="532"/>
                  </a:lnTo>
                  <a:cubicBezTo>
                    <a:pt x="1444" y="532"/>
                    <a:pt x="1563" y="413"/>
                    <a:pt x="1563" y="266"/>
                  </a:cubicBezTo>
                  <a:cubicBezTo>
                    <a:pt x="1563" y="119"/>
                    <a:pt x="1444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9"/>
            <p:cNvSpPr/>
            <p:nvPr/>
          </p:nvSpPr>
          <p:spPr>
            <a:xfrm>
              <a:off x="2895093" y="3384513"/>
              <a:ext cx="120232" cy="79171"/>
            </a:xfrm>
            <a:custGeom>
              <a:avLst/>
              <a:gdLst/>
              <a:ahLst/>
              <a:cxnLst/>
              <a:rect l="l" t="t" r="r" b="b"/>
              <a:pathLst>
                <a:path w="3625" h="2387" extrusionOk="0">
                  <a:moveTo>
                    <a:pt x="1812" y="965"/>
                  </a:moveTo>
                  <a:cubicBezTo>
                    <a:pt x="1939" y="965"/>
                    <a:pt x="2041" y="1068"/>
                    <a:pt x="2041" y="1194"/>
                  </a:cubicBezTo>
                  <a:cubicBezTo>
                    <a:pt x="2041" y="1319"/>
                    <a:pt x="1939" y="1422"/>
                    <a:pt x="1812" y="1422"/>
                  </a:cubicBezTo>
                  <a:cubicBezTo>
                    <a:pt x="1685" y="1422"/>
                    <a:pt x="1582" y="1319"/>
                    <a:pt x="1582" y="1194"/>
                  </a:cubicBezTo>
                  <a:cubicBezTo>
                    <a:pt x="1582" y="1067"/>
                    <a:pt x="1685" y="965"/>
                    <a:pt x="1812" y="965"/>
                  </a:cubicBezTo>
                  <a:close/>
                  <a:moveTo>
                    <a:pt x="2306" y="617"/>
                  </a:moveTo>
                  <a:lnTo>
                    <a:pt x="2306" y="617"/>
                  </a:lnTo>
                  <a:cubicBezTo>
                    <a:pt x="2607" y="722"/>
                    <a:pt x="2870" y="921"/>
                    <a:pt x="3055" y="1194"/>
                  </a:cubicBezTo>
                  <a:cubicBezTo>
                    <a:pt x="2870" y="1466"/>
                    <a:pt x="2608" y="1665"/>
                    <a:pt x="2306" y="1770"/>
                  </a:cubicBezTo>
                  <a:cubicBezTo>
                    <a:pt x="2469" y="1630"/>
                    <a:pt x="2573" y="1424"/>
                    <a:pt x="2573" y="1193"/>
                  </a:cubicBezTo>
                  <a:cubicBezTo>
                    <a:pt x="2573" y="963"/>
                    <a:pt x="2469" y="757"/>
                    <a:pt x="2306" y="617"/>
                  </a:cubicBezTo>
                  <a:close/>
                  <a:moveTo>
                    <a:pt x="1317" y="617"/>
                  </a:moveTo>
                  <a:lnTo>
                    <a:pt x="1317" y="617"/>
                  </a:lnTo>
                  <a:cubicBezTo>
                    <a:pt x="1154" y="757"/>
                    <a:pt x="1050" y="963"/>
                    <a:pt x="1050" y="1194"/>
                  </a:cubicBezTo>
                  <a:cubicBezTo>
                    <a:pt x="1050" y="1424"/>
                    <a:pt x="1154" y="1631"/>
                    <a:pt x="1317" y="1771"/>
                  </a:cubicBezTo>
                  <a:cubicBezTo>
                    <a:pt x="1017" y="1666"/>
                    <a:pt x="754" y="1466"/>
                    <a:pt x="569" y="1194"/>
                  </a:cubicBezTo>
                  <a:cubicBezTo>
                    <a:pt x="754" y="921"/>
                    <a:pt x="1017" y="721"/>
                    <a:pt x="1317" y="617"/>
                  </a:cubicBezTo>
                  <a:close/>
                  <a:moveTo>
                    <a:pt x="1812" y="1"/>
                  </a:moveTo>
                  <a:cubicBezTo>
                    <a:pt x="1109" y="1"/>
                    <a:pt x="465" y="357"/>
                    <a:pt x="91" y="954"/>
                  </a:cubicBezTo>
                  <a:cubicBezTo>
                    <a:pt x="0" y="1100"/>
                    <a:pt x="0" y="1287"/>
                    <a:pt x="91" y="1433"/>
                  </a:cubicBezTo>
                  <a:cubicBezTo>
                    <a:pt x="465" y="2030"/>
                    <a:pt x="1109" y="2386"/>
                    <a:pt x="1812" y="2386"/>
                  </a:cubicBezTo>
                  <a:cubicBezTo>
                    <a:pt x="2516" y="2386"/>
                    <a:pt x="3158" y="2030"/>
                    <a:pt x="3532" y="1433"/>
                  </a:cubicBezTo>
                  <a:cubicBezTo>
                    <a:pt x="3624" y="1287"/>
                    <a:pt x="3624" y="1100"/>
                    <a:pt x="3532" y="954"/>
                  </a:cubicBezTo>
                  <a:cubicBezTo>
                    <a:pt x="3158" y="357"/>
                    <a:pt x="2515" y="1"/>
                    <a:pt x="1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9"/>
            <p:cNvSpPr/>
            <p:nvPr/>
          </p:nvSpPr>
          <p:spPr>
            <a:xfrm>
              <a:off x="2893335" y="3344745"/>
              <a:ext cx="115821" cy="29121"/>
            </a:xfrm>
            <a:custGeom>
              <a:avLst/>
              <a:gdLst/>
              <a:ahLst/>
              <a:cxnLst/>
              <a:rect l="l" t="t" r="r" b="b"/>
              <a:pathLst>
                <a:path w="3492" h="878" extrusionOk="0">
                  <a:moveTo>
                    <a:pt x="1746" y="1"/>
                  </a:moveTo>
                  <a:cubicBezTo>
                    <a:pt x="1209" y="1"/>
                    <a:pt x="673" y="125"/>
                    <a:pt x="183" y="374"/>
                  </a:cubicBezTo>
                  <a:cubicBezTo>
                    <a:pt x="53" y="441"/>
                    <a:pt x="1" y="601"/>
                    <a:pt x="67" y="732"/>
                  </a:cubicBezTo>
                  <a:cubicBezTo>
                    <a:pt x="115" y="824"/>
                    <a:pt x="208" y="877"/>
                    <a:pt x="305" y="877"/>
                  </a:cubicBezTo>
                  <a:cubicBezTo>
                    <a:pt x="345" y="877"/>
                    <a:pt x="386" y="868"/>
                    <a:pt x="425" y="849"/>
                  </a:cubicBezTo>
                  <a:cubicBezTo>
                    <a:pt x="838" y="638"/>
                    <a:pt x="1292" y="532"/>
                    <a:pt x="1746" y="532"/>
                  </a:cubicBezTo>
                  <a:cubicBezTo>
                    <a:pt x="2200" y="532"/>
                    <a:pt x="2653" y="638"/>
                    <a:pt x="3067" y="849"/>
                  </a:cubicBezTo>
                  <a:cubicBezTo>
                    <a:pt x="3106" y="868"/>
                    <a:pt x="3147" y="878"/>
                    <a:pt x="3188" y="878"/>
                  </a:cubicBezTo>
                  <a:cubicBezTo>
                    <a:pt x="3284" y="878"/>
                    <a:pt x="3378" y="824"/>
                    <a:pt x="3425" y="732"/>
                  </a:cubicBezTo>
                  <a:cubicBezTo>
                    <a:pt x="3492" y="601"/>
                    <a:pt x="3439" y="441"/>
                    <a:pt x="3309" y="374"/>
                  </a:cubicBezTo>
                  <a:cubicBezTo>
                    <a:pt x="2820" y="125"/>
                    <a:pt x="2283" y="1"/>
                    <a:pt x="1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9"/>
            <p:cNvSpPr/>
            <p:nvPr/>
          </p:nvSpPr>
          <p:spPr>
            <a:xfrm>
              <a:off x="2730250" y="3349223"/>
              <a:ext cx="114163" cy="114096"/>
            </a:xfrm>
            <a:custGeom>
              <a:avLst/>
              <a:gdLst/>
              <a:ahLst/>
              <a:cxnLst/>
              <a:rect l="l" t="t" r="r" b="b"/>
              <a:pathLst>
                <a:path w="3442" h="3440" extrusionOk="0">
                  <a:moveTo>
                    <a:pt x="1720" y="532"/>
                  </a:moveTo>
                  <a:cubicBezTo>
                    <a:pt x="2285" y="532"/>
                    <a:pt x="2757" y="926"/>
                    <a:pt x="2879" y="1454"/>
                  </a:cubicBezTo>
                  <a:lnTo>
                    <a:pt x="563" y="1454"/>
                  </a:lnTo>
                  <a:cubicBezTo>
                    <a:pt x="684" y="926"/>
                    <a:pt x="1157" y="532"/>
                    <a:pt x="1720" y="532"/>
                  </a:cubicBezTo>
                  <a:close/>
                  <a:moveTo>
                    <a:pt x="2879" y="1986"/>
                  </a:moveTo>
                  <a:cubicBezTo>
                    <a:pt x="2757" y="2514"/>
                    <a:pt x="2285" y="2908"/>
                    <a:pt x="1720" y="2908"/>
                  </a:cubicBezTo>
                  <a:cubicBezTo>
                    <a:pt x="1157" y="2908"/>
                    <a:pt x="684" y="2514"/>
                    <a:pt x="563" y="1986"/>
                  </a:cubicBezTo>
                  <a:close/>
                  <a:moveTo>
                    <a:pt x="1720" y="0"/>
                  </a:moveTo>
                  <a:cubicBezTo>
                    <a:pt x="773" y="0"/>
                    <a:pt x="1" y="771"/>
                    <a:pt x="1" y="1720"/>
                  </a:cubicBezTo>
                  <a:cubicBezTo>
                    <a:pt x="1" y="2669"/>
                    <a:pt x="773" y="3440"/>
                    <a:pt x="1720" y="3440"/>
                  </a:cubicBezTo>
                  <a:cubicBezTo>
                    <a:pt x="2669" y="3440"/>
                    <a:pt x="3441" y="2669"/>
                    <a:pt x="3441" y="1720"/>
                  </a:cubicBezTo>
                  <a:cubicBezTo>
                    <a:pt x="3441" y="771"/>
                    <a:pt x="2669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9"/>
            <p:cNvSpPr/>
            <p:nvPr/>
          </p:nvSpPr>
          <p:spPr>
            <a:xfrm>
              <a:off x="2636386" y="3145176"/>
              <a:ext cx="478408" cy="601990"/>
            </a:xfrm>
            <a:custGeom>
              <a:avLst/>
              <a:gdLst/>
              <a:ahLst/>
              <a:cxnLst/>
              <a:rect l="l" t="t" r="r" b="b"/>
              <a:pathLst>
                <a:path w="14424" h="18150" extrusionOk="0">
                  <a:moveTo>
                    <a:pt x="7369" y="533"/>
                  </a:moveTo>
                  <a:cubicBezTo>
                    <a:pt x="7983" y="533"/>
                    <a:pt x="8481" y="1031"/>
                    <a:pt x="8481" y="1644"/>
                  </a:cubicBezTo>
                  <a:lnTo>
                    <a:pt x="8481" y="2346"/>
                  </a:lnTo>
                  <a:cubicBezTo>
                    <a:pt x="8109" y="2318"/>
                    <a:pt x="7698" y="2305"/>
                    <a:pt x="7238" y="2305"/>
                  </a:cubicBezTo>
                  <a:lnTo>
                    <a:pt x="7185" y="2305"/>
                  </a:lnTo>
                  <a:cubicBezTo>
                    <a:pt x="6070" y="2305"/>
                    <a:pt x="4659" y="2372"/>
                    <a:pt x="3640" y="2887"/>
                  </a:cubicBezTo>
                  <a:cubicBezTo>
                    <a:pt x="3203" y="3108"/>
                    <a:pt x="2859" y="3395"/>
                    <a:pt x="2607" y="3752"/>
                  </a:cubicBezTo>
                  <a:lnTo>
                    <a:pt x="2607" y="1644"/>
                  </a:lnTo>
                  <a:cubicBezTo>
                    <a:pt x="2607" y="1031"/>
                    <a:pt x="3106" y="533"/>
                    <a:pt x="3719" y="533"/>
                  </a:cubicBezTo>
                  <a:close/>
                  <a:moveTo>
                    <a:pt x="5728" y="2898"/>
                  </a:moveTo>
                  <a:lnTo>
                    <a:pt x="5728" y="3998"/>
                  </a:lnTo>
                  <a:lnTo>
                    <a:pt x="3087" y="3998"/>
                  </a:lnTo>
                  <a:cubicBezTo>
                    <a:pt x="3286" y="3739"/>
                    <a:pt x="3549" y="3529"/>
                    <a:pt x="3880" y="3361"/>
                  </a:cubicBezTo>
                  <a:cubicBezTo>
                    <a:pt x="4346" y="3125"/>
                    <a:pt x="4940" y="2975"/>
                    <a:pt x="5728" y="2898"/>
                  </a:cubicBezTo>
                  <a:close/>
                  <a:moveTo>
                    <a:pt x="1304" y="4935"/>
                  </a:moveTo>
                  <a:cubicBezTo>
                    <a:pt x="1456" y="4935"/>
                    <a:pt x="1579" y="5060"/>
                    <a:pt x="1579" y="5212"/>
                  </a:cubicBezTo>
                  <a:cubicBezTo>
                    <a:pt x="1579" y="5363"/>
                    <a:pt x="1456" y="5487"/>
                    <a:pt x="1304" y="5487"/>
                  </a:cubicBezTo>
                  <a:cubicBezTo>
                    <a:pt x="1152" y="5487"/>
                    <a:pt x="1029" y="5363"/>
                    <a:pt x="1029" y="5212"/>
                  </a:cubicBezTo>
                  <a:cubicBezTo>
                    <a:pt x="1029" y="5060"/>
                    <a:pt x="1152" y="4935"/>
                    <a:pt x="1304" y="4935"/>
                  </a:cubicBezTo>
                  <a:close/>
                  <a:moveTo>
                    <a:pt x="2075" y="5448"/>
                  </a:moveTo>
                  <a:lnTo>
                    <a:pt x="2075" y="6797"/>
                  </a:lnTo>
                  <a:cubicBezTo>
                    <a:pt x="2033" y="6895"/>
                    <a:pt x="1996" y="6994"/>
                    <a:pt x="1965" y="7097"/>
                  </a:cubicBezTo>
                  <a:lnTo>
                    <a:pt x="1570" y="7097"/>
                  </a:lnTo>
                  <a:lnTo>
                    <a:pt x="1570" y="5972"/>
                  </a:lnTo>
                  <a:cubicBezTo>
                    <a:pt x="1810" y="5888"/>
                    <a:pt x="2000" y="5693"/>
                    <a:pt x="2075" y="5448"/>
                  </a:cubicBezTo>
                  <a:close/>
                  <a:moveTo>
                    <a:pt x="1861" y="7629"/>
                  </a:moveTo>
                  <a:cubicBezTo>
                    <a:pt x="1854" y="7709"/>
                    <a:pt x="1850" y="7791"/>
                    <a:pt x="1850" y="7872"/>
                  </a:cubicBezTo>
                  <a:cubicBezTo>
                    <a:pt x="1850" y="8254"/>
                    <a:pt x="1930" y="8616"/>
                    <a:pt x="2073" y="8946"/>
                  </a:cubicBezTo>
                  <a:lnTo>
                    <a:pt x="814" y="8946"/>
                  </a:lnTo>
                  <a:lnTo>
                    <a:pt x="814" y="7783"/>
                  </a:lnTo>
                  <a:cubicBezTo>
                    <a:pt x="814" y="7697"/>
                    <a:pt x="883" y="7629"/>
                    <a:pt x="968" y="7629"/>
                  </a:cubicBezTo>
                  <a:close/>
                  <a:moveTo>
                    <a:pt x="5728" y="4530"/>
                  </a:moveTo>
                  <a:lnTo>
                    <a:pt x="5728" y="5441"/>
                  </a:lnTo>
                  <a:cubicBezTo>
                    <a:pt x="5628" y="5392"/>
                    <a:pt x="5525" y="5349"/>
                    <a:pt x="5418" y="5313"/>
                  </a:cubicBezTo>
                  <a:cubicBezTo>
                    <a:pt x="5390" y="5304"/>
                    <a:pt x="5361" y="5299"/>
                    <a:pt x="5332" y="5299"/>
                  </a:cubicBezTo>
                  <a:cubicBezTo>
                    <a:pt x="5222" y="5299"/>
                    <a:pt x="5119" y="5369"/>
                    <a:pt x="5081" y="5480"/>
                  </a:cubicBezTo>
                  <a:cubicBezTo>
                    <a:pt x="5034" y="5618"/>
                    <a:pt x="5109" y="5769"/>
                    <a:pt x="5248" y="5816"/>
                  </a:cubicBezTo>
                  <a:cubicBezTo>
                    <a:pt x="6129" y="6115"/>
                    <a:pt x="6720" y="6941"/>
                    <a:pt x="6720" y="7872"/>
                  </a:cubicBezTo>
                  <a:cubicBezTo>
                    <a:pt x="6720" y="9068"/>
                    <a:pt x="5748" y="10041"/>
                    <a:pt x="4550" y="10041"/>
                  </a:cubicBezTo>
                  <a:cubicBezTo>
                    <a:pt x="3354" y="10041"/>
                    <a:pt x="2381" y="9068"/>
                    <a:pt x="2381" y="7872"/>
                  </a:cubicBezTo>
                  <a:cubicBezTo>
                    <a:pt x="2382" y="6969"/>
                    <a:pt x="2950" y="6152"/>
                    <a:pt x="3795" y="5838"/>
                  </a:cubicBezTo>
                  <a:cubicBezTo>
                    <a:pt x="3932" y="5787"/>
                    <a:pt x="4003" y="5634"/>
                    <a:pt x="3952" y="5496"/>
                  </a:cubicBezTo>
                  <a:cubicBezTo>
                    <a:pt x="3912" y="5389"/>
                    <a:pt x="3810" y="5323"/>
                    <a:pt x="3702" y="5323"/>
                  </a:cubicBezTo>
                  <a:cubicBezTo>
                    <a:pt x="3671" y="5323"/>
                    <a:pt x="3640" y="5328"/>
                    <a:pt x="3610" y="5339"/>
                  </a:cubicBezTo>
                  <a:cubicBezTo>
                    <a:pt x="3223" y="5484"/>
                    <a:pt x="2882" y="5712"/>
                    <a:pt x="2607" y="5999"/>
                  </a:cubicBezTo>
                  <a:lnTo>
                    <a:pt x="2607" y="5683"/>
                  </a:lnTo>
                  <a:cubicBezTo>
                    <a:pt x="2607" y="5239"/>
                    <a:pt x="2667" y="4857"/>
                    <a:pt x="2793" y="4530"/>
                  </a:cubicBezTo>
                  <a:close/>
                  <a:moveTo>
                    <a:pt x="12349" y="7641"/>
                  </a:moveTo>
                  <a:cubicBezTo>
                    <a:pt x="12950" y="7725"/>
                    <a:pt x="13415" y="8243"/>
                    <a:pt x="13415" y="8867"/>
                  </a:cubicBezTo>
                  <a:lnTo>
                    <a:pt x="13415" y="9029"/>
                  </a:lnTo>
                  <a:cubicBezTo>
                    <a:pt x="13415" y="9658"/>
                    <a:pt x="12942" y="10180"/>
                    <a:pt x="12332" y="10257"/>
                  </a:cubicBezTo>
                  <a:cubicBezTo>
                    <a:pt x="12342" y="10125"/>
                    <a:pt x="12349" y="9991"/>
                    <a:pt x="12349" y="9857"/>
                  </a:cubicBezTo>
                  <a:lnTo>
                    <a:pt x="12349" y="9214"/>
                  </a:lnTo>
                  <a:lnTo>
                    <a:pt x="12653" y="9214"/>
                  </a:lnTo>
                  <a:cubicBezTo>
                    <a:pt x="12800" y="9214"/>
                    <a:pt x="12919" y="9095"/>
                    <a:pt x="12919" y="8948"/>
                  </a:cubicBezTo>
                  <a:cubicBezTo>
                    <a:pt x="12919" y="8801"/>
                    <a:pt x="12800" y="8682"/>
                    <a:pt x="12653" y="8682"/>
                  </a:cubicBezTo>
                  <a:lnTo>
                    <a:pt x="12349" y="8682"/>
                  </a:lnTo>
                  <a:lnTo>
                    <a:pt x="12349" y="7641"/>
                  </a:lnTo>
                  <a:close/>
                  <a:moveTo>
                    <a:pt x="2075" y="9478"/>
                  </a:moveTo>
                  <a:lnTo>
                    <a:pt x="2075" y="9857"/>
                  </a:lnTo>
                  <a:cubicBezTo>
                    <a:pt x="2075" y="9994"/>
                    <a:pt x="2081" y="10132"/>
                    <a:pt x="2091" y="10267"/>
                  </a:cubicBezTo>
                  <a:lnTo>
                    <a:pt x="968" y="10267"/>
                  </a:lnTo>
                  <a:cubicBezTo>
                    <a:pt x="883" y="10267"/>
                    <a:pt x="814" y="10199"/>
                    <a:pt x="814" y="10113"/>
                  </a:cubicBezTo>
                  <a:lnTo>
                    <a:pt x="814" y="9478"/>
                  </a:lnTo>
                  <a:close/>
                  <a:moveTo>
                    <a:pt x="4185" y="10548"/>
                  </a:moveTo>
                  <a:cubicBezTo>
                    <a:pt x="4305" y="10564"/>
                    <a:pt x="4427" y="10573"/>
                    <a:pt x="4550" y="10573"/>
                  </a:cubicBezTo>
                  <a:cubicBezTo>
                    <a:pt x="4568" y="10573"/>
                    <a:pt x="4584" y="10573"/>
                    <a:pt x="4601" y="10572"/>
                  </a:cubicBezTo>
                  <a:lnTo>
                    <a:pt x="4601" y="10888"/>
                  </a:lnTo>
                  <a:lnTo>
                    <a:pt x="4185" y="10888"/>
                  </a:lnTo>
                  <a:lnTo>
                    <a:pt x="4185" y="10548"/>
                  </a:lnTo>
                  <a:close/>
                  <a:moveTo>
                    <a:pt x="4601" y="12885"/>
                  </a:moveTo>
                  <a:lnTo>
                    <a:pt x="4601" y="13603"/>
                  </a:lnTo>
                  <a:lnTo>
                    <a:pt x="4223" y="13334"/>
                  </a:lnTo>
                  <a:cubicBezTo>
                    <a:pt x="4207" y="13317"/>
                    <a:pt x="4187" y="13274"/>
                    <a:pt x="4185" y="13254"/>
                  </a:cubicBezTo>
                  <a:lnTo>
                    <a:pt x="4185" y="12885"/>
                  </a:lnTo>
                  <a:close/>
                  <a:moveTo>
                    <a:pt x="2607" y="9745"/>
                  </a:moveTo>
                  <a:cubicBezTo>
                    <a:pt x="2896" y="10045"/>
                    <a:pt x="3253" y="10278"/>
                    <a:pt x="3654" y="10419"/>
                  </a:cubicBezTo>
                  <a:lnTo>
                    <a:pt x="3654" y="10976"/>
                  </a:lnTo>
                  <a:cubicBezTo>
                    <a:pt x="3654" y="11220"/>
                    <a:pt x="3852" y="11419"/>
                    <a:pt x="4097" y="11419"/>
                  </a:cubicBezTo>
                  <a:lnTo>
                    <a:pt x="4689" y="11419"/>
                  </a:lnTo>
                  <a:cubicBezTo>
                    <a:pt x="4933" y="11419"/>
                    <a:pt x="5133" y="11220"/>
                    <a:pt x="5133" y="10976"/>
                  </a:cubicBezTo>
                  <a:lnTo>
                    <a:pt x="5133" y="10510"/>
                  </a:lnTo>
                  <a:cubicBezTo>
                    <a:pt x="5341" y="10464"/>
                    <a:pt x="5540" y="10394"/>
                    <a:pt x="5728" y="10302"/>
                  </a:cubicBezTo>
                  <a:lnTo>
                    <a:pt x="5728" y="14193"/>
                  </a:lnTo>
                  <a:cubicBezTo>
                    <a:pt x="5523" y="14124"/>
                    <a:pt x="5324" y="14041"/>
                    <a:pt x="5132" y="13944"/>
                  </a:cubicBezTo>
                  <a:cubicBezTo>
                    <a:pt x="5132" y="13939"/>
                    <a:pt x="5133" y="13934"/>
                    <a:pt x="5133" y="13930"/>
                  </a:cubicBezTo>
                  <a:lnTo>
                    <a:pt x="5133" y="12796"/>
                  </a:lnTo>
                  <a:cubicBezTo>
                    <a:pt x="5133" y="12552"/>
                    <a:pt x="4933" y="12353"/>
                    <a:pt x="4689" y="12353"/>
                  </a:cubicBezTo>
                  <a:lnTo>
                    <a:pt x="4097" y="12353"/>
                  </a:lnTo>
                  <a:cubicBezTo>
                    <a:pt x="3862" y="12353"/>
                    <a:pt x="3670" y="12535"/>
                    <a:pt x="3655" y="12766"/>
                  </a:cubicBezTo>
                  <a:cubicBezTo>
                    <a:pt x="3001" y="11975"/>
                    <a:pt x="2607" y="10961"/>
                    <a:pt x="2607" y="9857"/>
                  </a:cubicBezTo>
                  <a:lnTo>
                    <a:pt x="2607" y="9745"/>
                  </a:lnTo>
                  <a:close/>
                  <a:moveTo>
                    <a:pt x="5627" y="14719"/>
                  </a:moveTo>
                  <a:cubicBezTo>
                    <a:pt x="6119" y="14876"/>
                    <a:pt x="6642" y="14962"/>
                    <a:pt x="7185" y="14962"/>
                  </a:cubicBezTo>
                  <a:lnTo>
                    <a:pt x="7238" y="14962"/>
                  </a:lnTo>
                  <a:cubicBezTo>
                    <a:pt x="7773" y="14962"/>
                    <a:pt x="8297" y="14881"/>
                    <a:pt x="8796" y="14721"/>
                  </a:cubicBezTo>
                  <a:lnTo>
                    <a:pt x="8796" y="15363"/>
                  </a:lnTo>
                  <a:lnTo>
                    <a:pt x="5627" y="15363"/>
                  </a:lnTo>
                  <a:lnTo>
                    <a:pt x="5627" y="14719"/>
                  </a:lnTo>
                  <a:close/>
                  <a:moveTo>
                    <a:pt x="13448" y="15895"/>
                  </a:moveTo>
                  <a:cubicBezTo>
                    <a:pt x="13693" y="15895"/>
                    <a:pt x="13892" y="16094"/>
                    <a:pt x="13892" y="16338"/>
                  </a:cubicBezTo>
                  <a:lnTo>
                    <a:pt x="13892" y="17619"/>
                  </a:lnTo>
                  <a:lnTo>
                    <a:pt x="533" y="17619"/>
                  </a:lnTo>
                  <a:lnTo>
                    <a:pt x="533" y="16338"/>
                  </a:lnTo>
                  <a:cubicBezTo>
                    <a:pt x="533" y="16094"/>
                    <a:pt x="731" y="15895"/>
                    <a:pt x="975" y="15895"/>
                  </a:cubicBezTo>
                  <a:close/>
                  <a:moveTo>
                    <a:pt x="3719" y="1"/>
                  </a:moveTo>
                  <a:cubicBezTo>
                    <a:pt x="2812" y="1"/>
                    <a:pt x="2075" y="737"/>
                    <a:pt x="2075" y="1643"/>
                  </a:cubicBezTo>
                  <a:lnTo>
                    <a:pt x="2075" y="4973"/>
                  </a:lnTo>
                  <a:cubicBezTo>
                    <a:pt x="1973" y="4644"/>
                    <a:pt x="1666" y="4404"/>
                    <a:pt x="1304" y="4404"/>
                  </a:cubicBezTo>
                  <a:cubicBezTo>
                    <a:pt x="858" y="4404"/>
                    <a:pt x="497" y="4766"/>
                    <a:pt x="497" y="5211"/>
                  </a:cubicBezTo>
                  <a:cubicBezTo>
                    <a:pt x="497" y="5563"/>
                    <a:pt x="723" y="5863"/>
                    <a:pt x="1038" y="5972"/>
                  </a:cubicBezTo>
                  <a:lnTo>
                    <a:pt x="1038" y="7097"/>
                  </a:lnTo>
                  <a:lnTo>
                    <a:pt x="968" y="7097"/>
                  </a:lnTo>
                  <a:cubicBezTo>
                    <a:pt x="589" y="7097"/>
                    <a:pt x="282" y="7405"/>
                    <a:pt x="282" y="7783"/>
                  </a:cubicBezTo>
                  <a:lnTo>
                    <a:pt x="282" y="10113"/>
                  </a:lnTo>
                  <a:cubicBezTo>
                    <a:pt x="282" y="10491"/>
                    <a:pt x="589" y="10798"/>
                    <a:pt x="968" y="10798"/>
                  </a:cubicBezTo>
                  <a:lnTo>
                    <a:pt x="2162" y="10798"/>
                  </a:lnTo>
                  <a:cubicBezTo>
                    <a:pt x="2474" y="12459"/>
                    <a:pt x="3593" y="13840"/>
                    <a:pt x="5097" y="14515"/>
                  </a:cubicBezTo>
                  <a:lnTo>
                    <a:pt x="5097" y="15363"/>
                  </a:lnTo>
                  <a:lnTo>
                    <a:pt x="975" y="15363"/>
                  </a:lnTo>
                  <a:cubicBezTo>
                    <a:pt x="437" y="15363"/>
                    <a:pt x="1" y="15800"/>
                    <a:pt x="1" y="16338"/>
                  </a:cubicBezTo>
                  <a:lnTo>
                    <a:pt x="1" y="17884"/>
                  </a:lnTo>
                  <a:cubicBezTo>
                    <a:pt x="1" y="18031"/>
                    <a:pt x="119" y="18150"/>
                    <a:pt x="267" y="18150"/>
                  </a:cubicBezTo>
                  <a:lnTo>
                    <a:pt x="14158" y="18150"/>
                  </a:lnTo>
                  <a:cubicBezTo>
                    <a:pt x="14304" y="18150"/>
                    <a:pt x="14424" y="18031"/>
                    <a:pt x="14424" y="17884"/>
                  </a:cubicBezTo>
                  <a:lnTo>
                    <a:pt x="14424" y="16338"/>
                  </a:lnTo>
                  <a:cubicBezTo>
                    <a:pt x="14424" y="15800"/>
                    <a:pt x="13986" y="15363"/>
                    <a:pt x="13448" y="15363"/>
                  </a:cubicBezTo>
                  <a:lnTo>
                    <a:pt x="9327" y="15363"/>
                  </a:lnTo>
                  <a:lnTo>
                    <a:pt x="9327" y="14517"/>
                  </a:lnTo>
                  <a:cubicBezTo>
                    <a:pt x="9646" y="14374"/>
                    <a:pt x="9951" y="14199"/>
                    <a:pt x="10240" y="13989"/>
                  </a:cubicBezTo>
                  <a:cubicBezTo>
                    <a:pt x="10358" y="13903"/>
                    <a:pt x="10384" y="13737"/>
                    <a:pt x="10298" y="13618"/>
                  </a:cubicBezTo>
                  <a:cubicBezTo>
                    <a:pt x="10246" y="13546"/>
                    <a:pt x="10165" y="13508"/>
                    <a:pt x="10083" y="13508"/>
                  </a:cubicBezTo>
                  <a:cubicBezTo>
                    <a:pt x="10029" y="13508"/>
                    <a:pt x="9974" y="13525"/>
                    <a:pt x="9927" y="13559"/>
                  </a:cubicBezTo>
                  <a:cubicBezTo>
                    <a:pt x="9142" y="14129"/>
                    <a:pt x="8213" y="14430"/>
                    <a:pt x="7238" y="14430"/>
                  </a:cubicBezTo>
                  <a:lnTo>
                    <a:pt x="7185" y="14430"/>
                  </a:lnTo>
                  <a:cubicBezTo>
                    <a:pt x="6869" y="14430"/>
                    <a:pt x="6559" y="14398"/>
                    <a:pt x="6260" y="14336"/>
                  </a:cubicBezTo>
                  <a:lnTo>
                    <a:pt x="6260" y="12053"/>
                  </a:lnTo>
                  <a:lnTo>
                    <a:pt x="8340" y="12053"/>
                  </a:lnTo>
                  <a:cubicBezTo>
                    <a:pt x="8487" y="12053"/>
                    <a:pt x="8606" y="11934"/>
                    <a:pt x="8606" y="11787"/>
                  </a:cubicBezTo>
                  <a:cubicBezTo>
                    <a:pt x="8606" y="11640"/>
                    <a:pt x="8487" y="11521"/>
                    <a:pt x="8340" y="11521"/>
                  </a:cubicBezTo>
                  <a:lnTo>
                    <a:pt x="6260" y="11521"/>
                  </a:lnTo>
                  <a:lnTo>
                    <a:pt x="6260" y="9961"/>
                  </a:lnTo>
                  <a:cubicBezTo>
                    <a:pt x="6423" y="9828"/>
                    <a:pt x="6571" y="9676"/>
                    <a:pt x="6699" y="9508"/>
                  </a:cubicBezTo>
                  <a:lnTo>
                    <a:pt x="6699" y="9912"/>
                  </a:lnTo>
                  <a:cubicBezTo>
                    <a:pt x="6699" y="10254"/>
                    <a:pt x="6977" y="10533"/>
                    <a:pt x="7320" y="10533"/>
                  </a:cubicBezTo>
                  <a:lnTo>
                    <a:pt x="7882" y="10533"/>
                  </a:lnTo>
                  <a:cubicBezTo>
                    <a:pt x="8029" y="10533"/>
                    <a:pt x="8148" y="10414"/>
                    <a:pt x="8148" y="10267"/>
                  </a:cubicBezTo>
                  <a:cubicBezTo>
                    <a:pt x="8148" y="10121"/>
                    <a:pt x="8029" y="10001"/>
                    <a:pt x="7882" y="10001"/>
                  </a:cubicBezTo>
                  <a:lnTo>
                    <a:pt x="7318" y="10001"/>
                  </a:lnTo>
                  <a:cubicBezTo>
                    <a:pt x="7271" y="10001"/>
                    <a:pt x="7230" y="9960"/>
                    <a:pt x="7230" y="9913"/>
                  </a:cubicBezTo>
                  <a:lnTo>
                    <a:pt x="7230" y="8210"/>
                  </a:lnTo>
                  <a:cubicBezTo>
                    <a:pt x="7245" y="8099"/>
                    <a:pt x="7252" y="7987"/>
                    <a:pt x="7252" y="7872"/>
                  </a:cubicBezTo>
                  <a:cubicBezTo>
                    <a:pt x="7252" y="7043"/>
                    <a:pt x="6875" y="6282"/>
                    <a:pt x="6260" y="5779"/>
                  </a:cubicBezTo>
                  <a:lnTo>
                    <a:pt x="6260" y="2859"/>
                  </a:lnTo>
                  <a:cubicBezTo>
                    <a:pt x="6545" y="2844"/>
                    <a:pt x="6853" y="2837"/>
                    <a:pt x="7185" y="2837"/>
                  </a:cubicBezTo>
                  <a:lnTo>
                    <a:pt x="7238" y="2837"/>
                  </a:lnTo>
                  <a:cubicBezTo>
                    <a:pt x="8273" y="2837"/>
                    <a:pt x="9045" y="2906"/>
                    <a:pt x="9668" y="3053"/>
                  </a:cubicBezTo>
                  <a:cubicBezTo>
                    <a:pt x="9688" y="3058"/>
                    <a:pt x="9709" y="3061"/>
                    <a:pt x="9729" y="3061"/>
                  </a:cubicBezTo>
                  <a:cubicBezTo>
                    <a:pt x="9850" y="3061"/>
                    <a:pt x="9959" y="2978"/>
                    <a:pt x="9987" y="2855"/>
                  </a:cubicBezTo>
                  <a:cubicBezTo>
                    <a:pt x="10021" y="2713"/>
                    <a:pt x="9933" y="2570"/>
                    <a:pt x="9790" y="2536"/>
                  </a:cubicBezTo>
                  <a:cubicBezTo>
                    <a:pt x="9552" y="2480"/>
                    <a:pt x="9295" y="2433"/>
                    <a:pt x="9013" y="2398"/>
                  </a:cubicBezTo>
                  <a:lnTo>
                    <a:pt x="9013" y="1644"/>
                  </a:lnTo>
                  <a:cubicBezTo>
                    <a:pt x="9013" y="1506"/>
                    <a:pt x="8996" y="1373"/>
                    <a:pt x="8963" y="1244"/>
                  </a:cubicBezTo>
                  <a:cubicBezTo>
                    <a:pt x="9183" y="1169"/>
                    <a:pt x="9417" y="1128"/>
                    <a:pt x="9662" y="1128"/>
                  </a:cubicBezTo>
                  <a:cubicBezTo>
                    <a:pt x="10849" y="1128"/>
                    <a:pt x="11817" y="2093"/>
                    <a:pt x="11817" y="3280"/>
                  </a:cubicBezTo>
                  <a:lnTo>
                    <a:pt x="11817" y="3761"/>
                  </a:lnTo>
                  <a:cubicBezTo>
                    <a:pt x="11685" y="3573"/>
                    <a:pt x="11531" y="3404"/>
                    <a:pt x="11352" y="3256"/>
                  </a:cubicBezTo>
                  <a:cubicBezTo>
                    <a:pt x="11302" y="3215"/>
                    <a:pt x="11242" y="3195"/>
                    <a:pt x="11182" y="3195"/>
                  </a:cubicBezTo>
                  <a:cubicBezTo>
                    <a:pt x="11106" y="3195"/>
                    <a:pt x="11030" y="3227"/>
                    <a:pt x="10977" y="3291"/>
                  </a:cubicBezTo>
                  <a:cubicBezTo>
                    <a:pt x="10883" y="3404"/>
                    <a:pt x="10900" y="3572"/>
                    <a:pt x="11013" y="3665"/>
                  </a:cubicBezTo>
                  <a:cubicBezTo>
                    <a:pt x="11554" y="4113"/>
                    <a:pt x="11817" y="4773"/>
                    <a:pt x="11817" y="5682"/>
                  </a:cubicBezTo>
                  <a:lnTo>
                    <a:pt x="11817" y="9857"/>
                  </a:lnTo>
                  <a:cubicBezTo>
                    <a:pt x="11817" y="10712"/>
                    <a:pt x="11579" y="11546"/>
                    <a:pt x="11130" y="12267"/>
                  </a:cubicBezTo>
                  <a:cubicBezTo>
                    <a:pt x="11053" y="12392"/>
                    <a:pt x="11091" y="12556"/>
                    <a:pt x="11215" y="12633"/>
                  </a:cubicBezTo>
                  <a:cubicBezTo>
                    <a:pt x="11259" y="12661"/>
                    <a:pt x="11307" y="12673"/>
                    <a:pt x="11356" y="12673"/>
                  </a:cubicBezTo>
                  <a:cubicBezTo>
                    <a:pt x="11444" y="12673"/>
                    <a:pt x="11531" y="12629"/>
                    <a:pt x="11582" y="12548"/>
                  </a:cubicBezTo>
                  <a:cubicBezTo>
                    <a:pt x="11916" y="12010"/>
                    <a:pt x="12145" y="11416"/>
                    <a:pt x="12261" y="10797"/>
                  </a:cubicBezTo>
                  <a:cubicBezTo>
                    <a:pt x="13198" y="10752"/>
                    <a:pt x="13946" y="9976"/>
                    <a:pt x="13946" y="9029"/>
                  </a:cubicBezTo>
                  <a:lnTo>
                    <a:pt x="13946" y="8867"/>
                  </a:lnTo>
                  <a:cubicBezTo>
                    <a:pt x="13946" y="7949"/>
                    <a:pt x="13244" y="7193"/>
                    <a:pt x="12349" y="7106"/>
                  </a:cubicBezTo>
                  <a:lnTo>
                    <a:pt x="12349" y="3280"/>
                  </a:lnTo>
                  <a:cubicBezTo>
                    <a:pt x="12349" y="1801"/>
                    <a:pt x="11143" y="596"/>
                    <a:pt x="9662" y="596"/>
                  </a:cubicBezTo>
                  <a:cubicBezTo>
                    <a:pt x="9342" y="596"/>
                    <a:pt x="9035" y="652"/>
                    <a:pt x="8751" y="756"/>
                  </a:cubicBezTo>
                  <a:cubicBezTo>
                    <a:pt x="8458" y="302"/>
                    <a:pt x="7948" y="1"/>
                    <a:pt x="7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7" name="Google Shape;2087;p59"/>
          <p:cNvGrpSpPr/>
          <p:nvPr/>
        </p:nvGrpSpPr>
        <p:grpSpPr>
          <a:xfrm>
            <a:off x="1436204" y="2514105"/>
            <a:ext cx="537236" cy="403289"/>
            <a:chOff x="5351113" y="3220301"/>
            <a:chExt cx="602620" cy="452372"/>
          </a:xfrm>
        </p:grpSpPr>
        <p:sp>
          <p:nvSpPr>
            <p:cNvPr id="2088" name="Google Shape;2088;p59"/>
            <p:cNvSpPr/>
            <p:nvPr/>
          </p:nvSpPr>
          <p:spPr>
            <a:xfrm>
              <a:off x="5447995" y="3220301"/>
              <a:ext cx="150846" cy="151376"/>
            </a:xfrm>
            <a:custGeom>
              <a:avLst/>
              <a:gdLst/>
              <a:ahLst/>
              <a:cxnLst/>
              <a:rect l="l" t="t" r="r" b="b"/>
              <a:pathLst>
                <a:path w="4548" h="4564" extrusionOk="0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4298"/>
                  </a:lnTo>
                  <a:cubicBezTo>
                    <a:pt x="1" y="4445"/>
                    <a:pt x="120" y="4564"/>
                    <a:pt x="266" y="4564"/>
                  </a:cubicBezTo>
                  <a:cubicBezTo>
                    <a:pt x="413" y="4564"/>
                    <a:pt x="532" y="4445"/>
                    <a:pt x="532" y="4298"/>
                  </a:cubicBezTo>
                  <a:lnTo>
                    <a:pt x="532" y="533"/>
                  </a:lnTo>
                  <a:lnTo>
                    <a:pt x="4281" y="533"/>
                  </a:lnTo>
                  <a:cubicBezTo>
                    <a:pt x="4428" y="533"/>
                    <a:pt x="4546" y="414"/>
                    <a:pt x="4546" y="267"/>
                  </a:cubicBezTo>
                  <a:cubicBezTo>
                    <a:pt x="4547" y="120"/>
                    <a:pt x="4428" y="1"/>
                    <a:pt x="4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9"/>
            <p:cNvSpPr/>
            <p:nvPr/>
          </p:nvSpPr>
          <p:spPr>
            <a:xfrm>
              <a:off x="5447995" y="3521296"/>
              <a:ext cx="150846" cy="151376"/>
            </a:xfrm>
            <a:custGeom>
              <a:avLst/>
              <a:gdLst/>
              <a:ahLst/>
              <a:cxnLst/>
              <a:rect l="l" t="t" r="r" b="b"/>
              <a:pathLst>
                <a:path w="4548" h="4564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4120"/>
                  </a:lnTo>
                  <a:cubicBezTo>
                    <a:pt x="1" y="4364"/>
                    <a:pt x="199" y="4563"/>
                    <a:pt x="444" y="4563"/>
                  </a:cubicBezTo>
                  <a:lnTo>
                    <a:pt x="4281" y="4563"/>
                  </a:lnTo>
                  <a:cubicBezTo>
                    <a:pt x="4428" y="4563"/>
                    <a:pt x="4547" y="4444"/>
                    <a:pt x="4547" y="4297"/>
                  </a:cubicBezTo>
                  <a:cubicBezTo>
                    <a:pt x="4547" y="4150"/>
                    <a:pt x="4428" y="4031"/>
                    <a:pt x="4281" y="4031"/>
                  </a:cubicBezTo>
                  <a:lnTo>
                    <a:pt x="533" y="4031"/>
                  </a:lnTo>
                  <a:lnTo>
                    <a:pt x="533" y="265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9"/>
            <p:cNvSpPr/>
            <p:nvPr/>
          </p:nvSpPr>
          <p:spPr>
            <a:xfrm>
              <a:off x="5721196" y="3220301"/>
              <a:ext cx="150813" cy="151376"/>
            </a:xfrm>
            <a:custGeom>
              <a:avLst/>
              <a:gdLst/>
              <a:ahLst/>
              <a:cxnLst/>
              <a:rect l="l" t="t" r="r" b="b"/>
              <a:pathLst>
                <a:path w="4547" h="4564" extrusionOk="0">
                  <a:moveTo>
                    <a:pt x="266" y="1"/>
                  </a:moveTo>
                  <a:cubicBezTo>
                    <a:pt x="118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4015" y="533"/>
                  </a:lnTo>
                  <a:lnTo>
                    <a:pt x="4015" y="4298"/>
                  </a:lnTo>
                  <a:cubicBezTo>
                    <a:pt x="4015" y="4445"/>
                    <a:pt x="4134" y="4564"/>
                    <a:pt x="4281" y="4564"/>
                  </a:cubicBezTo>
                  <a:cubicBezTo>
                    <a:pt x="4428" y="4564"/>
                    <a:pt x="4547" y="4445"/>
                    <a:pt x="4547" y="4298"/>
                  </a:cubicBezTo>
                  <a:lnTo>
                    <a:pt x="4547" y="443"/>
                  </a:lnTo>
                  <a:cubicBezTo>
                    <a:pt x="4547" y="199"/>
                    <a:pt x="4348" y="1"/>
                    <a:pt x="4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9"/>
            <p:cNvSpPr/>
            <p:nvPr/>
          </p:nvSpPr>
          <p:spPr>
            <a:xfrm>
              <a:off x="5721196" y="3521262"/>
              <a:ext cx="150813" cy="151410"/>
            </a:xfrm>
            <a:custGeom>
              <a:avLst/>
              <a:gdLst/>
              <a:ahLst/>
              <a:cxnLst/>
              <a:rect l="l" t="t" r="r" b="b"/>
              <a:pathLst>
                <a:path w="4547" h="4565" extrusionOk="0">
                  <a:moveTo>
                    <a:pt x="4281" y="0"/>
                  </a:moveTo>
                  <a:cubicBezTo>
                    <a:pt x="4134" y="0"/>
                    <a:pt x="4015" y="119"/>
                    <a:pt x="4015" y="266"/>
                  </a:cubicBezTo>
                  <a:lnTo>
                    <a:pt x="4015" y="4032"/>
                  </a:lnTo>
                  <a:lnTo>
                    <a:pt x="266" y="4032"/>
                  </a:lnTo>
                  <a:cubicBezTo>
                    <a:pt x="119" y="4032"/>
                    <a:pt x="0" y="4151"/>
                    <a:pt x="0" y="4298"/>
                  </a:cubicBezTo>
                  <a:cubicBezTo>
                    <a:pt x="0" y="4445"/>
                    <a:pt x="119" y="4564"/>
                    <a:pt x="266" y="4564"/>
                  </a:cubicBezTo>
                  <a:lnTo>
                    <a:pt x="4104" y="4564"/>
                  </a:lnTo>
                  <a:cubicBezTo>
                    <a:pt x="4348" y="4564"/>
                    <a:pt x="4547" y="4365"/>
                    <a:pt x="4547" y="4121"/>
                  </a:cubicBezTo>
                  <a:lnTo>
                    <a:pt x="4547" y="266"/>
                  </a:lnTo>
                  <a:cubicBezTo>
                    <a:pt x="4547" y="119"/>
                    <a:pt x="4428" y="0"/>
                    <a:pt x="4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9"/>
            <p:cNvSpPr/>
            <p:nvPr/>
          </p:nvSpPr>
          <p:spPr>
            <a:xfrm>
              <a:off x="5747332" y="3547597"/>
              <a:ext cx="72239" cy="72438"/>
            </a:xfrm>
            <a:custGeom>
              <a:avLst/>
              <a:gdLst/>
              <a:ahLst/>
              <a:cxnLst/>
              <a:rect l="l" t="t" r="r" b="b"/>
              <a:pathLst>
                <a:path w="2178" h="2184" extrusionOk="0">
                  <a:moveTo>
                    <a:pt x="1912" y="1"/>
                  </a:moveTo>
                  <a:cubicBezTo>
                    <a:pt x="1764" y="1"/>
                    <a:pt x="1646" y="120"/>
                    <a:pt x="1646" y="266"/>
                  </a:cubicBezTo>
                  <a:lnTo>
                    <a:pt x="1646" y="1652"/>
                  </a:lnTo>
                  <a:lnTo>
                    <a:pt x="267" y="1652"/>
                  </a:lnTo>
                  <a:cubicBezTo>
                    <a:pt x="120" y="1652"/>
                    <a:pt x="1" y="1771"/>
                    <a:pt x="1" y="1918"/>
                  </a:cubicBezTo>
                  <a:cubicBezTo>
                    <a:pt x="1" y="2065"/>
                    <a:pt x="120" y="2184"/>
                    <a:pt x="267" y="2184"/>
                  </a:cubicBezTo>
                  <a:lnTo>
                    <a:pt x="1734" y="2184"/>
                  </a:lnTo>
                  <a:cubicBezTo>
                    <a:pt x="1978" y="2184"/>
                    <a:pt x="2178" y="1985"/>
                    <a:pt x="2178" y="1740"/>
                  </a:cubicBezTo>
                  <a:lnTo>
                    <a:pt x="2178" y="266"/>
                  </a:lnTo>
                  <a:cubicBezTo>
                    <a:pt x="2178" y="120"/>
                    <a:pt x="2058" y="1"/>
                    <a:pt x="19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9"/>
            <p:cNvSpPr/>
            <p:nvPr/>
          </p:nvSpPr>
          <p:spPr>
            <a:xfrm>
              <a:off x="5497979" y="3270284"/>
              <a:ext cx="72172" cy="72438"/>
            </a:xfrm>
            <a:custGeom>
              <a:avLst/>
              <a:gdLst/>
              <a:ahLst/>
              <a:cxnLst/>
              <a:rect l="l" t="t" r="r" b="b"/>
              <a:pathLst>
                <a:path w="2176" h="2184" extrusionOk="0"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lnTo>
                    <a:pt x="0" y="1917"/>
                  </a:lnTo>
                  <a:cubicBezTo>
                    <a:pt x="0" y="2064"/>
                    <a:pt x="119" y="2183"/>
                    <a:pt x="265" y="2183"/>
                  </a:cubicBezTo>
                  <a:cubicBezTo>
                    <a:pt x="413" y="2183"/>
                    <a:pt x="531" y="2064"/>
                    <a:pt x="531" y="1917"/>
                  </a:cubicBezTo>
                  <a:lnTo>
                    <a:pt x="531" y="531"/>
                  </a:lnTo>
                  <a:lnTo>
                    <a:pt x="1910" y="531"/>
                  </a:lnTo>
                  <a:cubicBezTo>
                    <a:pt x="2057" y="531"/>
                    <a:pt x="2176" y="412"/>
                    <a:pt x="2176" y="266"/>
                  </a:cubicBezTo>
                  <a:cubicBezTo>
                    <a:pt x="2176" y="119"/>
                    <a:pt x="2057" y="0"/>
                    <a:pt x="1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9"/>
            <p:cNvSpPr/>
            <p:nvPr/>
          </p:nvSpPr>
          <p:spPr>
            <a:xfrm>
              <a:off x="5481461" y="3571180"/>
              <a:ext cx="67861" cy="17678"/>
            </a:xfrm>
            <a:custGeom>
              <a:avLst/>
              <a:gdLst/>
              <a:ahLst/>
              <a:cxnLst/>
              <a:rect l="l" t="t" r="r" b="b"/>
              <a:pathLst>
                <a:path w="2046" h="533" extrusionOk="0">
                  <a:moveTo>
                    <a:pt x="266" y="0"/>
                  </a:moveTo>
                  <a:cubicBezTo>
                    <a:pt x="118" y="0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20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9"/>
            <p:cNvSpPr/>
            <p:nvPr/>
          </p:nvSpPr>
          <p:spPr>
            <a:xfrm>
              <a:off x="5481461" y="3596387"/>
              <a:ext cx="67861" cy="17678"/>
            </a:xfrm>
            <a:custGeom>
              <a:avLst/>
              <a:gdLst/>
              <a:ahLst/>
              <a:cxnLst/>
              <a:rect l="l" t="t" r="r" b="b"/>
              <a:pathLst>
                <a:path w="2046" h="533" extrusionOk="0">
                  <a:moveTo>
                    <a:pt x="266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19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9"/>
            <p:cNvSpPr/>
            <p:nvPr/>
          </p:nvSpPr>
          <p:spPr>
            <a:xfrm>
              <a:off x="5481461" y="3621594"/>
              <a:ext cx="67861" cy="17645"/>
            </a:xfrm>
            <a:custGeom>
              <a:avLst/>
              <a:gdLst/>
              <a:ahLst/>
              <a:cxnLst/>
              <a:rect l="l" t="t" r="r" b="b"/>
              <a:pathLst>
                <a:path w="2046" h="532" extrusionOk="0">
                  <a:moveTo>
                    <a:pt x="266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19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9"/>
            <p:cNvSpPr/>
            <p:nvPr/>
          </p:nvSpPr>
          <p:spPr>
            <a:xfrm>
              <a:off x="5754065" y="3263053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8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4"/>
                    <a:pt x="196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9"/>
            <p:cNvSpPr/>
            <p:nvPr/>
          </p:nvSpPr>
          <p:spPr>
            <a:xfrm>
              <a:off x="5783286" y="3263053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8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7" y="504"/>
                    <a:pt x="196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9"/>
            <p:cNvSpPr/>
            <p:nvPr/>
          </p:nvSpPr>
          <p:spPr>
            <a:xfrm>
              <a:off x="5812473" y="3263053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30" y="128"/>
                    <a:pt x="1" y="196"/>
                    <a:pt x="1" y="266"/>
                  </a:cubicBezTo>
                  <a:cubicBezTo>
                    <a:pt x="1" y="336"/>
                    <a:pt x="30" y="405"/>
                    <a:pt x="79" y="454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6" y="504"/>
                    <a:pt x="455" y="454"/>
                  </a:cubicBezTo>
                  <a:cubicBezTo>
                    <a:pt x="504" y="405"/>
                    <a:pt x="533" y="336"/>
                    <a:pt x="533" y="266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6" y="28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9"/>
            <p:cNvSpPr/>
            <p:nvPr/>
          </p:nvSpPr>
          <p:spPr>
            <a:xfrm>
              <a:off x="5399737" y="3401262"/>
              <a:ext cx="106103" cy="95191"/>
            </a:xfrm>
            <a:custGeom>
              <a:avLst/>
              <a:gdLst/>
              <a:ahLst/>
              <a:cxnLst/>
              <a:rect l="l" t="t" r="r" b="b"/>
              <a:pathLst>
                <a:path w="3199" h="2870" extrusionOk="0">
                  <a:moveTo>
                    <a:pt x="2118" y="532"/>
                  </a:moveTo>
                  <a:lnTo>
                    <a:pt x="2638" y="1435"/>
                  </a:lnTo>
                  <a:lnTo>
                    <a:pt x="2118" y="2339"/>
                  </a:lnTo>
                  <a:lnTo>
                    <a:pt x="1081" y="2339"/>
                  </a:lnTo>
                  <a:lnTo>
                    <a:pt x="561" y="1435"/>
                  </a:lnTo>
                  <a:lnTo>
                    <a:pt x="1081" y="532"/>
                  </a:lnTo>
                  <a:close/>
                  <a:moveTo>
                    <a:pt x="1034" y="0"/>
                  </a:moveTo>
                  <a:cubicBezTo>
                    <a:pt x="881" y="0"/>
                    <a:pt x="721" y="92"/>
                    <a:pt x="644" y="225"/>
                  </a:cubicBezTo>
                  <a:lnTo>
                    <a:pt x="78" y="1211"/>
                  </a:lnTo>
                  <a:cubicBezTo>
                    <a:pt x="1" y="1342"/>
                    <a:pt x="1" y="1528"/>
                    <a:pt x="78" y="1659"/>
                  </a:cubicBezTo>
                  <a:lnTo>
                    <a:pt x="644" y="2645"/>
                  </a:lnTo>
                  <a:cubicBezTo>
                    <a:pt x="721" y="2777"/>
                    <a:pt x="881" y="2870"/>
                    <a:pt x="1034" y="2870"/>
                  </a:cubicBezTo>
                  <a:lnTo>
                    <a:pt x="2165" y="2870"/>
                  </a:lnTo>
                  <a:cubicBezTo>
                    <a:pt x="2319" y="2870"/>
                    <a:pt x="2479" y="2777"/>
                    <a:pt x="2555" y="2645"/>
                  </a:cubicBezTo>
                  <a:lnTo>
                    <a:pt x="3122" y="1659"/>
                  </a:lnTo>
                  <a:cubicBezTo>
                    <a:pt x="3198" y="1528"/>
                    <a:pt x="3198" y="1342"/>
                    <a:pt x="3122" y="1211"/>
                  </a:cubicBezTo>
                  <a:lnTo>
                    <a:pt x="2555" y="225"/>
                  </a:lnTo>
                  <a:cubicBezTo>
                    <a:pt x="2479" y="92"/>
                    <a:pt x="2318" y="0"/>
                    <a:pt x="2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9"/>
            <p:cNvSpPr/>
            <p:nvPr/>
          </p:nvSpPr>
          <p:spPr>
            <a:xfrm>
              <a:off x="5351113" y="3325806"/>
              <a:ext cx="82189" cy="74461"/>
            </a:xfrm>
            <a:custGeom>
              <a:avLst/>
              <a:gdLst/>
              <a:ahLst/>
              <a:cxnLst/>
              <a:rect l="l" t="t" r="r" b="b"/>
              <a:pathLst>
                <a:path w="2478" h="2245" extrusionOk="0">
                  <a:moveTo>
                    <a:pt x="1577" y="533"/>
                  </a:moveTo>
                  <a:lnTo>
                    <a:pt x="1917" y="1123"/>
                  </a:lnTo>
                  <a:lnTo>
                    <a:pt x="1577" y="1712"/>
                  </a:lnTo>
                  <a:lnTo>
                    <a:pt x="900" y="1712"/>
                  </a:lnTo>
                  <a:lnTo>
                    <a:pt x="561" y="1123"/>
                  </a:lnTo>
                  <a:lnTo>
                    <a:pt x="900" y="533"/>
                  </a:lnTo>
                  <a:close/>
                  <a:moveTo>
                    <a:pt x="853" y="1"/>
                  </a:moveTo>
                  <a:cubicBezTo>
                    <a:pt x="700" y="1"/>
                    <a:pt x="540" y="93"/>
                    <a:pt x="463" y="227"/>
                  </a:cubicBezTo>
                  <a:lnTo>
                    <a:pt x="77" y="898"/>
                  </a:lnTo>
                  <a:cubicBezTo>
                    <a:pt x="1" y="1031"/>
                    <a:pt x="1" y="1214"/>
                    <a:pt x="77" y="1347"/>
                  </a:cubicBezTo>
                  <a:lnTo>
                    <a:pt x="463" y="2019"/>
                  </a:lnTo>
                  <a:cubicBezTo>
                    <a:pt x="540" y="2152"/>
                    <a:pt x="700" y="2244"/>
                    <a:pt x="853" y="2244"/>
                  </a:cubicBezTo>
                  <a:lnTo>
                    <a:pt x="1625" y="2244"/>
                  </a:lnTo>
                  <a:cubicBezTo>
                    <a:pt x="1778" y="2244"/>
                    <a:pt x="1938" y="2152"/>
                    <a:pt x="2014" y="2019"/>
                  </a:cubicBezTo>
                  <a:lnTo>
                    <a:pt x="2400" y="1347"/>
                  </a:lnTo>
                  <a:cubicBezTo>
                    <a:pt x="2477" y="1215"/>
                    <a:pt x="2477" y="1031"/>
                    <a:pt x="2400" y="898"/>
                  </a:cubicBezTo>
                  <a:lnTo>
                    <a:pt x="2014" y="227"/>
                  </a:lnTo>
                  <a:cubicBezTo>
                    <a:pt x="1938" y="93"/>
                    <a:pt x="1778" y="1"/>
                    <a:pt x="1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9"/>
            <p:cNvSpPr/>
            <p:nvPr/>
          </p:nvSpPr>
          <p:spPr>
            <a:xfrm>
              <a:off x="5521561" y="3302987"/>
              <a:ext cx="358740" cy="273101"/>
            </a:xfrm>
            <a:custGeom>
              <a:avLst/>
              <a:gdLst/>
              <a:ahLst/>
              <a:cxnLst/>
              <a:rect l="l" t="t" r="r" b="b"/>
              <a:pathLst>
                <a:path w="10816" h="8234" extrusionOk="0">
                  <a:moveTo>
                    <a:pt x="5694" y="550"/>
                  </a:moveTo>
                  <a:cubicBezTo>
                    <a:pt x="5715" y="550"/>
                    <a:pt x="5737" y="551"/>
                    <a:pt x="5759" y="552"/>
                  </a:cubicBezTo>
                  <a:cubicBezTo>
                    <a:pt x="5777" y="910"/>
                    <a:pt x="5647" y="1254"/>
                    <a:pt x="5392" y="1509"/>
                  </a:cubicBezTo>
                  <a:cubicBezTo>
                    <a:pt x="5156" y="1746"/>
                    <a:pt x="4840" y="1877"/>
                    <a:pt x="4508" y="1877"/>
                  </a:cubicBezTo>
                  <a:cubicBezTo>
                    <a:pt x="4486" y="1877"/>
                    <a:pt x="4464" y="1877"/>
                    <a:pt x="4442" y="1876"/>
                  </a:cubicBezTo>
                  <a:cubicBezTo>
                    <a:pt x="4423" y="1518"/>
                    <a:pt x="4553" y="1174"/>
                    <a:pt x="4808" y="919"/>
                  </a:cubicBezTo>
                  <a:cubicBezTo>
                    <a:pt x="5045" y="682"/>
                    <a:pt x="5359" y="550"/>
                    <a:pt x="5694" y="550"/>
                  </a:cubicBezTo>
                  <a:close/>
                  <a:moveTo>
                    <a:pt x="4174" y="1"/>
                  </a:moveTo>
                  <a:cubicBezTo>
                    <a:pt x="4027" y="1"/>
                    <a:pt x="3908" y="120"/>
                    <a:pt x="3908" y="267"/>
                  </a:cubicBezTo>
                  <a:lnTo>
                    <a:pt x="3908" y="1525"/>
                  </a:lnTo>
                  <a:cubicBezTo>
                    <a:pt x="3564" y="1346"/>
                    <a:pt x="3195" y="1252"/>
                    <a:pt x="2817" y="1252"/>
                  </a:cubicBezTo>
                  <a:cubicBezTo>
                    <a:pt x="1263" y="1252"/>
                    <a:pt x="1" y="2818"/>
                    <a:pt x="1" y="4743"/>
                  </a:cubicBezTo>
                  <a:cubicBezTo>
                    <a:pt x="1" y="6668"/>
                    <a:pt x="1263" y="8233"/>
                    <a:pt x="2817" y="8233"/>
                  </a:cubicBezTo>
                  <a:lnTo>
                    <a:pt x="5532" y="8233"/>
                  </a:lnTo>
                  <a:cubicBezTo>
                    <a:pt x="6944" y="8233"/>
                    <a:pt x="8117" y="6938"/>
                    <a:pt x="8317" y="5256"/>
                  </a:cubicBezTo>
                  <a:lnTo>
                    <a:pt x="8995" y="5256"/>
                  </a:lnTo>
                  <a:cubicBezTo>
                    <a:pt x="9163" y="5256"/>
                    <a:pt x="9365" y="5172"/>
                    <a:pt x="9485" y="5051"/>
                  </a:cubicBezTo>
                  <a:lnTo>
                    <a:pt x="10710" y="3820"/>
                  </a:lnTo>
                  <a:cubicBezTo>
                    <a:pt x="10815" y="3717"/>
                    <a:pt x="10814" y="3548"/>
                    <a:pt x="10710" y="3445"/>
                  </a:cubicBezTo>
                  <a:cubicBezTo>
                    <a:pt x="10658" y="3393"/>
                    <a:pt x="10590" y="3367"/>
                    <a:pt x="10523" y="3367"/>
                  </a:cubicBezTo>
                  <a:cubicBezTo>
                    <a:pt x="10455" y="3367"/>
                    <a:pt x="10387" y="3393"/>
                    <a:pt x="10335" y="3446"/>
                  </a:cubicBezTo>
                  <a:lnTo>
                    <a:pt x="9109" y="4677"/>
                  </a:lnTo>
                  <a:cubicBezTo>
                    <a:pt x="9088" y="4696"/>
                    <a:pt x="9023" y="4723"/>
                    <a:pt x="8995" y="4724"/>
                  </a:cubicBezTo>
                  <a:lnTo>
                    <a:pt x="8348" y="4724"/>
                  </a:lnTo>
                  <a:cubicBezTo>
                    <a:pt x="8345" y="4166"/>
                    <a:pt x="8235" y="3614"/>
                    <a:pt x="8029" y="3124"/>
                  </a:cubicBezTo>
                  <a:cubicBezTo>
                    <a:pt x="8006" y="3072"/>
                    <a:pt x="7983" y="3021"/>
                    <a:pt x="7960" y="2971"/>
                  </a:cubicBezTo>
                  <a:cubicBezTo>
                    <a:pt x="7914" y="2875"/>
                    <a:pt x="7818" y="2819"/>
                    <a:pt x="7719" y="2819"/>
                  </a:cubicBezTo>
                  <a:cubicBezTo>
                    <a:pt x="7681" y="2819"/>
                    <a:pt x="7642" y="2828"/>
                    <a:pt x="7606" y="2845"/>
                  </a:cubicBezTo>
                  <a:cubicBezTo>
                    <a:pt x="7473" y="2909"/>
                    <a:pt x="7417" y="3067"/>
                    <a:pt x="7479" y="3200"/>
                  </a:cubicBezTo>
                  <a:cubicBezTo>
                    <a:pt x="7500" y="3242"/>
                    <a:pt x="7519" y="3286"/>
                    <a:pt x="7538" y="3331"/>
                  </a:cubicBezTo>
                  <a:cubicBezTo>
                    <a:pt x="7718" y="3756"/>
                    <a:pt x="7813" y="4237"/>
                    <a:pt x="7816" y="4724"/>
                  </a:cubicBezTo>
                  <a:lnTo>
                    <a:pt x="7024" y="4724"/>
                  </a:lnTo>
                  <a:cubicBezTo>
                    <a:pt x="6878" y="4724"/>
                    <a:pt x="6759" y="4843"/>
                    <a:pt x="6759" y="4990"/>
                  </a:cubicBezTo>
                  <a:cubicBezTo>
                    <a:pt x="6759" y="5137"/>
                    <a:pt x="6878" y="5256"/>
                    <a:pt x="7024" y="5256"/>
                  </a:cubicBezTo>
                  <a:lnTo>
                    <a:pt x="7781" y="5256"/>
                  </a:lnTo>
                  <a:cubicBezTo>
                    <a:pt x="7593" y="6643"/>
                    <a:pt x="6656" y="7701"/>
                    <a:pt x="5532" y="7701"/>
                  </a:cubicBezTo>
                  <a:lnTo>
                    <a:pt x="2817" y="7701"/>
                  </a:lnTo>
                  <a:cubicBezTo>
                    <a:pt x="1557" y="7701"/>
                    <a:pt x="531" y="6374"/>
                    <a:pt x="531" y="4743"/>
                  </a:cubicBezTo>
                  <a:cubicBezTo>
                    <a:pt x="531" y="3112"/>
                    <a:pt x="1557" y="1784"/>
                    <a:pt x="2817" y="1784"/>
                  </a:cubicBezTo>
                  <a:cubicBezTo>
                    <a:pt x="3225" y="1784"/>
                    <a:pt x="3625" y="1928"/>
                    <a:pt x="3976" y="2198"/>
                  </a:cubicBezTo>
                  <a:cubicBezTo>
                    <a:pt x="4039" y="2303"/>
                    <a:pt x="4147" y="2378"/>
                    <a:pt x="4273" y="2394"/>
                  </a:cubicBezTo>
                  <a:cubicBezTo>
                    <a:pt x="4350" y="2404"/>
                    <a:pt x="4428" y="2410"/>
                    <a:pt x="4506" y="2410"/>
                  </a:cubicBezTo>
                  <a:cubicBezTo>
                    <a:pt x="4983" y="2410"/>
                    <a:pt x="5431" y="2223"/>
                    <a:pt x="5769" y="1884"/>
                  </a:cubicBezTo>
                  <a:cubicBezTo>
                    <a:pt x="5792" y="1860"/>
                    <a:pt x="5815" y="1837"/>
                    <a:pt x="5837" y="1812"/>
                  </a:cubicBezTo>
                  <a:cubicBezTo>
                    <a:pt x="6112" y="1860"/>
                    <a:pt x="6379" y="1972"/>
                    <a:pt x="6622" y="2145"/>
                  </a:cubicBezTo>
                  <a:cubicBezTo>
                    <a:pt x="6669" y="2178"/>
                    <a:pt x="6722" y="2194"/>
                    <a:pt x="6775" y="2194"/>
                  </a:cubicBezTo>
                  <a:cubicBezTo>
                    <a:pt x="6859" y="2194"/>
                    <a:pt x="6941" y="2154"/>
                    <a:pt x="6993" y="2081"/>
                  </a:cubicBezTo>
                  <a:cubicBezTo>
                    <a:pt x="7077" y="1962"/>
                    <a:pt x="7049" y="1796"/>
                    <a:pt x="6929" y="1710"/>
                  </a:cubicBezTo>
                  <a:cubicBezTo>
                    <a:pt x="6684" y="1537"/>
                    <a:pt x="6418" y="1412"/>
                    <a:pt x="6143" y="1336"/>
                  </a:cubicBezTo>
                  <a:cubicBezTo>
                    <a:pt x="6271" y="1042"/>
                    <a:pt x="6319" y="715"/>
                    <a:pt x="6276" y="385"/>
                  </a:cubicBezTo>
                  <a:cubicBezTo>
                    <a:pt x="6252" y="202"/>
                    <a:pt x="6109" y="57"/>
                    <a:pt x="5927" y="34"/>
                  </a:cubicBezTo>
                  <a:cubicBezTo>
                    <a:pt x="5850" y="23"/>
                    <a:pt x="5772" y="18"/>
                    <a:pt x="5694" y="18"/>
                  </a:cubicBezTo>
                  <a:cubicBezTo>
                    <a:pt x="5220" y="18"/>
                    <a:pt x="4776" y="202"/>
                    <a:pt x="4440" y="535"/>
                  </a:cubicBezTo>
                  <a:lnTo>
                    <a:pt x="4440" y="267"/>
                  </a:lnTo>
                  <a:cubicBezTo>
                    <a:pt x="4440" y="120"/>
                    <a:pt x="4321" y="1"/>
                    <a:pt x="4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9"/>
            <p:cNvSpPr/>
            <p:nvPr/>
          </p:nvSpPr>
          <p:spPr>
            <a:xfrm>
              <a:off x="5889455" y="3385342"/>
              <a:ext cx="64279" cy="17645"/>
            </a:xfrm>
            <a:custGeom>
              <a:avLst/>
              <a:gdLst/>
              <a:ahLst/>
              <a:cxnLst/>
              <a:rect l="l" t="t" r="r" b="b"/>
              <a:pathLst>
                <a:path w="1938" h="532" extrusionOk="0">
                  <a:moveTo>
                    <a:pt x="266" y="1"/>
                  </a:moveTo>
                  <a:cubicBezTo>
                    <a:pt x="120" y="1"/>
                    <a:pt x="0" y="120"/>
                    <a:pt x="0" y="265"/>
                  </a:cubicBezTo>
                  <a:cubicBezTo>
                    <a:pt x="0" y="412"/>
                    <a:pt x="120" y="531"/>
                    <a:pt x="266" y="531"/>
                  </a:cubicBezTo>
                  <a:lnTo>
                    <a:pt x="1672" y="531"/>
                  </a:lnTo>
                  <a:cubicBezTo>
                    <a:pt x="1819" y="531"/>
                    <a:pt x="1938" y="412"/>
                    <a:pt x="1938" y="265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9"/>
            <p:cNvSpPr/>
            <p:nvPr/>
          </p:nvSpPr>
          <p:spPr>
            <a:xfrm>
              <a:off x="5889455" y="3412042"/>
              <a:ext cx="64279" cy="17678"/>
            </a:xfrm>
            <a:custGeom>
              <a:avLst/>
              <a:gdLst/>
              <a:ahLst/>
              <a:cxnLst/>
              <a:rect l="l" t="t" r="r" b="b"/>
              <a:pathLst>
                <a:path w="1938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1672" y="532"/>
                  </a:lnTo>
                  <a:cubicBezTo>
                    <a:pt x="1819" y="532"/>
                    <a:pt x="1938" y="413"/>
                    <a:pt x="1938" y="266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9"/>
            <p:cNvSpPr/>
            <p:nvPr/>
          </p:nvSpPr>
          <p:spPr>
            <a:xfrm>
              <a:off x="5889455" y="3438775"/>
              <a:ext cx="64279" cy="17678"/>
            </a:xfrm>
            <a:custGeom>
              <a:avLst/>
              <a:gdLst/>
              <a:ahLst/>
              <a:cxnLst/>
              <a:rect l="l" t="t" r="r" b="b"/>
              <a:pathLst>
                <a:path w="1938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1672" y="532"/>
                  </a:lnTo>
                  <a:cubicBezTo>
                    <a:pt x="1819" y="532"/>
                    <a:pt x="1938" y="413"/>
                    <a:pt x="1938" y="266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9"/>
            <p:cNvSpPr/>
            <p:nvPr/>
          </p:nvSpPr>
          <p:spPr>
            <a:xfrm>
              <a:off x="5604380" y="3592274"/>
              <a:ext cx="109386" cy="43516"/>
            </a:xfrm>
            <a:custGeom>
              <a:avLst/>
              <a:gdLst/>
              <a:ahLst/>
              <a:cxnLst/>
              <a:rect l="l" t="t" r="r" b="b"/>
              <a:pathLst>
                <a:path w="3298" h="1312" extrusionOk="0">
                  <a:moveTo>
                    <a:pt x="2766" y="532"/>
                  </a:moveTo>
                  <a:lnTo>
                    <a:pt x="2766" y="780"/>
                  </a:lnTo>
                  <a:lnTo>
                    <a:pt x="532" y="780"/>
                  </a:lnTo>
                  <a:lnTo>
                    <a:pt x="532" y="532"/>
                  </a:lnTo>
                  <a:close/>
                  <a:moveTo>
                    <a:pt x="373" y="0"/>
                  </a:moveTo>
                  <a:cubicBezTo>
                    <a:pt x="168" y="0"/>
                    <a:pt x="1" y="167"/>
                    <a:pt x="1" y="373"/>
                  </a:cubicBezTo>
                  <a:lnTo>
                    <a:pt x="1" y="940"/>
                  </a:lnTo>
                  <a:cubicBezTo>
                    <a:pt x="1" y="1145"/>
                    <a:pt x="168" y="1311"/>
                    <a:pt x="373" y="1311"/>
                  </a:cubicBezTo>
                  <a:lnTo>
                    <a:pt x="2925" y="1311"/>
                  </a:lnTo>
                  <a:cubicBezTo>
                    <a:pt x="3130" y="1311"/>
                    <a:pt x="3297" y="1145"/>
                    <a:pt x="3297" y="940"/>
                  </a:cubicBezTo>
                  <a:lnTo>
                    <a:pt x="3297" y="373"/>
                  </a:lnTo>
                  <a:cubicBezTo>
                    <a:pt x="3297" y="167"/>
                    <a:pt x="3130" y="0"/>
                    <a:pt x="2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7" name="Google Shape;2107;p59"/>
          <p:cNvGrpSpPr/>
          <p:nvPr/>
        </p:nvGrpSpPr>
        <p:grpSpPr>
          <a:xfrm>
            <a:off x="3347922" y="2778777"/>
            <a:ext cx="536704" cy="486141"/>
            <a:chOff x="6046403" y="3173534"/>
            <a:chExt cx="602023" cy="545307"/>
          </a:xfrm>
        </p:grpSpPr>
        <p:sp>
          <p:nvSpPr>
            <p:cNvPr id="2108" name="Google Shape;2108;p59"/>
            <p:cNvSpPr/>
            <p:nvPr/>
          </p:nvSpPr>
          <p:spPr>
            <a:xfrm>
              <a:off x="6046403" y="3173534"/>
              <a:ext cx="479171" cy="344511"/>
            </a:xfrm>
            <a:custGeom>
              <a:avLst/>
              <a:gdLst/>
              <a:ahLst/>
              <a:cxnLst/>
              <a:rect l="l" t="t" r="r" b="b"/>
              <a:pathLst>
                <a:path w="14447" h="10387" extrusionOk="0">
                  <a:moveTo>
                    <a:pt x="10349" y="0"/>
                  </a:moveTo>
                  <a:cubicBezTo>
                    <a:pt x="8682" y="0"/>
                    <a:pt x="7165" y="886"/>
                    <a:pt x="6334" y="2329"/>
                  </a:cubicBezTo>
                  <a:cubicBezTo>
                    <a:pt x="6033" y="2227"/>
                    <a:pt x="5721" y="2176"/>
                    <a:pt x="5399" y="2176"/>
                  </a:cubicBezTo>
                  <a:cubicBezTo>
                    <a:pt x="4629" y="2176"/>
                    <a:pt x="3901" y="2475"/>
                    <a:pt x="3351" y="3019"/>
                  </a:cubicBezTo>
                  <a:cubicBezTo>
                    <a:pt x="2860" y="3502"/>
                    <a:pt x="2559" y="4133"/>
                    <a:pt x="2487" y="4814"/>
                  </a:cubicBezTo>
                  <a:cubicBezTo>
                    <a:pt x="1848" y="4878"/>
                    <a:pt x="1256" y="5164"/>
                    <a:pt x="799" y="5631"/>
                  </a:cubicBezTo>
                  <a:cubicBezTo>
                    <a:pt x="284" y="6157"/>
                    <a:pt x="1" y="6853"/>
                    <a:pt x="1" y="7592"/>
                  </a:cubicBezTo>
                  <a:cubicBezTo>
                    <a:pt x="1" y="9133"/>
                    <a:pt x="1244" y="10387"/>
                    <a:pt x="2773" y="10387"/>
                  </a:cubicBezTo>
                  <a:lnTo>
                    <a:pt x="5081" y="10387"/>
                  </a:lnTo>
                  <a:cubicBezTo>
                    <a:pt x="5228" y="10387"/>
                    <a:pt x="5347" y="10268"/>
                    <a:pt x="5347" y="10121"/>
                  </a:cubicBezTo>
                  <a:cubicBezTo>
                    <a:pt x="5347" y="9974"/>
                    <a:pt x="5228" y="9855"/>
                    <a:pt x="5081" y="9855"/>
                  </a:cubicBezTo>
                  <a:lnTo>
                    <a:pt x="2773" y="9855"/>
                  </a:lnTo>
                  <a:cubicBezTo>
                    <a:pt x="1538" y="9855"/>
                    <a:pt x="533" y="8839"/>
                    <a:pt x="533" y="7592"/>
                  </a:cubicBezTo>
                  <a:cubicBezTo>
                    <a:pt x="533" y="6362"/>
                    <a:pt x="1523" y="5347"/>
                    <a:pt x="2742" y="5330"/>
                  </a:cubicBezTo>
                  <a:cubicBezTo>
                    <a:pt x="2885" y="5329"/>
                    <a:pt x="3001" y="5214"/>
                    <a:pt x="3004" y="5070"/>
                  </a:cubicBezTo>
                  <a:cubicBezTo>
                    <a:pt x="3018" y="4436"/>
                    <a:pt x="3274" y="3841"/>
                    <a:pt x="3725" y="3397"/>
                  </a:cubicBezTo>
                  <a:cubicBezTo>
                    <a:pt x="4174" y="2952"/>
                    <a:pt x="4770" y="2708"/>
                    <a:pt x="5399" y="2708"/>
                  </a:cubicBezTo>
                  <a:cubicBezTo>
                    <a:pt x="5729" y="2708"/>
                    <a:pt x="6048" y="2773"/>
                    <a:pt x="6349" y="2905"/>
                  </a:cubicBezTo>
                  <a:cubicBezTo>
                    <a:pt x="6384" y="2920"/>
                    <a:pt x="6420" y="2927"/>
                    <a:pt x="6456" y="2927"/>
                  </a:cubicBezTo>
                  <a:cubicBezTo>
                    <a:pt x="6553" y="2927"/>
                    <a:pt x="6645" y="2874"/>
                    <a:pt x="6692" y="2783"/>
                  </a:cubicBezTo>
                  <a:cubicBezTo>
                    <a:pt x="7401" y="1395"/>
                    <a:pt x="8803" y="532"/>
                    <a:pt x="10349" y="532"/>
                  </a:cubicBezTo>
                  <a:cubicBezTo>
                    <a:pt x="11813" y="532"/>
                    <a:pt x="13179" y="1329"/>
                    <a:pt x="13913" y="2610"/>
                  </a:cubicBezTo>
                  <a:cubicBezTo>
                    <a:pt x="13962" y="2696"/>
                    <a:pt x="14052" y="2744"/>
                    <a:pt x="14144" y="2744"/>
                  </a:cubicBezTo>
                  <a:cubicBezTo>
                    <a:pt x="14189" y="2744"/>
                    <a:pt x="14234" y="2733"/>
                    <a:pt x="14275" y="2709"/>
                  </a:cubicBezTo>
                  <a:cubicBezTo>
                    <a:pt x="14403" y="2636"/>
                    <a:pt x="14447" y="2474"/>
                    <a:pt x="14374" y="2346"/>
                  </a:cubicBezTo>
                  <a:cubicBezTo>
                    <a:pt x="13546" y="900"/>
                    <a:pt x="12004" y="0"/>
                    <a:pt x="10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9"/>
            <p:cNvSpPr/>
            <p:nvPr/>
          </p:nvSpPr>
          <p:spPr>
            <a:xfrm>
              <a:off x="6414131" y="3296287"/>
              <a:ext cx="229386" cy="221758"/>
            </a:xfrm>
            <a:custGeom>
              <a:avLst/>
              <a:gdLst/>
              <a:ahLst/>
              <a:cxnLst/>
              <a:rect l="l" t="t" r="r" b="b"/>
              <a:pathLst>
                <a:path w="6916" h="6686" extrusionOk="0">
                  <a:moveTo>
                    <a:pt x="3584" y="0"/>
                  </a:moveTo>
                  <a:cubicBezTo>
                    <a:pt x="3569" y="0"/>
                    <a:pt x="3555" y="1"/>
                    <a:pt x="3541" y="4"/>
                  </a:cubicBezTo>
                  <a:cubicBezTo>
                    <a:pt x="3396" y="26"/>
                    <a:pt x="3297" y="163"/>
                    <a:pt x="3321" y="309"/>
                  </a:cubicBezTo>
                  <a:cubicBezTo>
                    <a:pt x="3357" y="529"/>
                    <a:pt x="3374" y="756"/>
                    <a:pt x="3374" y="982"/>
                  </a:cubicBezTo>
                  <a:cubicBezTo>
                    <a:pt x="3374" y="1098"/>
                    <a:pt x="3369" y="1219"/>
                    <a:pt x="3359" y="1341"/>
                  </a:cubicBezTo>
                  <a:cubicBezTo>
                    <a:pt x="3353" y="1414"/>
                    <a:pt x="3378" y="1487"/>
                    <a:pt x="3429" y="1543"/>
                  </a:cubicBezTo>
                  <a:cubicBezTo>
                    <a:pt x="3479" y="1597"/>
                    <a:pt x="3550" y="1629"/>
                    <a:pt x="3624" y="1629"/>
                  </a:cubicBezTo>
                  <a:lnTo>
                    <a:pt x="4143" y="1629"/>
                  </a:lnTo>
                  <a:cubicBezTo>
                    <a:pt x="5379" y="1629"/>
                    <a:pt x="6384" y="2643"/>
                    <a:pt x="6384" y="3891"/>
                  </a:cubicBezTo>
                  <a:cubicBezTo>
                    <a:pt x="6384" y="5138"/>
                    <a:pt x="5379" y="6154"/>
                    <a:pt x="4143" y="6154"/>
                  </a:cubicBezTo>
                  <a:lnTo>
                    <a:pt x="266" y="6154"/>
                  </a:lnTo>
                  <a:cubicBezTo>
                    <a:pt x="120" y="6154"/>
                    <a:pt x="0" y="6273"/>
                    <a:pt x="0" y="6420"/>
                  </a:cubicBezTo>
                  <a:cubicBezTo>
                    <a:pt x="0" y="6567"/>
                    <a:pt x="120" y="6686"/>
                    <a:pt x="266" y="6686"/>
                  </a:cubicBezTo>
                  <a:lnTo>
                    <a:pt x="4143" y="6686"/>
                  </a:lnTo>
                  <a:cubicBezTo>
                    <a:pt x="5671" y="6686"/>
                    <a:pt x="6916" y="5432"/>
                    <a:pt x="6916" y="3891"/>
                  </a:cubicBezTo>
                  <a:cubicBezTo>
                    <a:pt x="6916" y="2351"/>
                    <a:pt x="5671" y="1097"/>
                    <a:pt x="4143" y="1097"/>
                  </a:cubicBezTo>
                  <a:lnTo>
                    <a:pt x="3905" y="1097"/>
                  </a:lnTo>
                  <a:cubicBezTo>
                    <a:pt x="3906" y="1058"/>
                    <a:pt x="3906" y="1020"/>
                    <a:pt x="3906" y="982"/>
                  </a:cubicBezTo>
                  <a:cubicBezTo>
                    <a:pt x="3906" y="728"/>
                    <a:pt x="3886" y="473"/>
                    <a:pt x="3846" y="223"/>
                  </a:cubicBezTo>
                  <a:cubicBezTo>
                    <a:pt x="3824" y="93"/>
                    <a:pt x="3712" y="0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9"/>
            <p:cNvSpPr/>
            <p:nvPr/>
          </p:nvSpPr>
          <p:spPr>
            <a:xfrm>
              <a:off x="6051146" y="3351412"/>
              <a:ext cx="223748" cy="234726"/>
            </a:xfrm>
            <a:custGeom>
              <a:avLst/>
              <a:gdLst/>
              <a:ahLst/>
              <a:cxnLst/>
              <a:rect l="l" t="t" r="r" b="b"/>
              <a:pathLst>
                <a:path w="6746" h="7077" extrusionOk="0">
                  <a:moveTo>
                    <a:pt x="5195" y="532"/>
                  </a:moveTo>
                  <a:cubicBezTo>
                    <a:pt x="5443" y="532"/>
                    <a:pt x="5644" y="736"/>
                    <a:pt x="5644" y="988"/>
                  </a:cubicBezTo>
                  <a:cubicBezTo>
                    <a:pt x="5644" y="1238"/>
                    <a:pt x="5442" y="1442"/>
                    <a:pt x="5195" y="1442"/>
                  </a:cubicBezTo>
                  <a:cubicBezTo>
                    <a:pt x="4947" y="1442"/>
                    <a:pt x="4746" y="1238"/>
                    <a:pt x="4746" y="988"/>
                  </a:cubicBezTo>
                  <a:cubicBezTo>
                    <a:pt x="4746" y="736"/>
                    <a:pt x="4947" y="532"/>
                    <a:pt x="5195" y="532"/>
                  </a:cubicBezTo>
                  <a:close/>
                  <a:moveTo>
                    <a:pt x="5195" y="1"/>
                  </a:moveTo>
                  <a:cubicBezTo>
                    <a:pt x="4655" y="1"/>
                    <a:pt x="4214" y="443"/>
                    <a:pt x="4214" y="988"/>
                  </a:cubicBezTo>
                  <a:cubicBezTo>
                    <a:pt x="4214" y="1532"/>
                    <a:pt x="4655" y="1974"/>
                    <a:pt x="5195" y="1974"/>
                  </a:cubicBezTo>
                  <a:cubicBezTo>
                    <a:pt x="5279" y="1974"/>
                    <a:pt x="5360" y="1964"/>
                    <a:pt x="5438" y="1944"/>
                  </a:cubicBezTo>
                  <a:lnTo>
                    <a:pt x="6160" y="3058"/>
                  </a:lnTo>
                  <a:cubicBezTo>
                    <a:pt x="6184" y="3097"/>
                    <a:pt x="6213" y="3193"/>
                    <a:pt x="6213" y="3239"/>
                  </a:cubicBezTo>
                  <a:lnTo>
                    <a:pt x="6213" y="6544"/>
                  </a:lnTo>
                  <a:lnTo>
                    <a:pt x="266" y="6544"/>
                  </a:lnTo>
                  <a:cubicBezTo>
                    <a:pt x="120" y="6544"/>
                    <a:pt x="0" y="6663"/>
                    <a:pt x="0" y="6810"/>
                  </a:cubicBezTo>
                  <a:cubicBezTo>
                    <a:pt x="0" y="6957"/>
                    <a:pt x="120" y="7076"/>
                    <a:pt x="266" y="7076"/>
                  </a:cubicBezTo>
                  <a:lnTo>
                    <a:pt x="6303" y="7076"/>
                  </a:lnTo>
                  <a:cubicBezTo>
                    <a:pt x="6547" y="7075"/>
                    <a:pt x="6745" y="6877"/>
                    <a:pt x="6745" y="6633"/>
                  </a:cubicBezTo>
                  <a:lnTo>
                    <a:pt x="6745" y="3239"/>
                  </a:lnTo>
                  <a:cubicBezTo>
                    <a:pt x="6745" y="3090"/>
                    <a:pt x="6687" y="2893"/>
                    <a:pt x="6606" y="2769"/>
                  </a:cubicBezTo>
                  <a:lnTo>
                    <a:pt x="5898" y="1675"/>
                  </a:lnTo>
                  <a:cubicBezTo>
                    <a:pt x="6069" y="1497"/>
                    <a:pt x="6175" y="1255"/>
                    <a:pt x="6175" y="988"/>
                  </a:cubicBezTo>
                  <a:cubicBezTo>
                    <a:pt x="6175" y="443"/>
                    <a:pt x="5736" y="1"/>
                    <a:pt x="5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9"/>
            <p:cNvSpPr/>
            <p:nvPr/>
          </p:nvSpPr>
          <p:spPr>
            <a:xfrm>
              <a:off x="6197481" y="3351412"/>
              <a:ext cx="273367" cy="287662"/>
            </a:xfrm>
            <a:custGeom>
              <a:avLst/>
              <a:gdLst/>
              <a:ahLst/>
              <a:cxnLst/>
              <a:rect l="l" t="t" r="r" b="b"/>
              <a:pathLst>
                <a:path w="8242" h="8673" extrusionOk="0">
                  <a:moveTo>
                    <a:pt x="3464" y="532"/>
                  </a:moveTo>
                  <a:cubicBezTo>
                    <a:pt x="3711" y="532"/>
                    <a:pt x="3912" y="736"/>
                    <a:pt x="3912" y="988"/>
                  </a:cubicBezTo>
                  <a:cubicBezTo>
                    <a:pt x="3912" y="1238"/>
                    <a:pt x="3711" y="1442"/>
                    <a:pt x="3464" y="1442"/>
                  </a:cubicBezTo>
                  <a:cubicBezTo>
                    <a:pt x="3216" y="1442"/>
                    <a:pt x="3015" y="1238"/>
                    <a:pt x="3015" y="988"/>
                  </a:cubicBezTo>
                  <a:cubicBezTo>
                    <a:pt x="3015" y="736"/>
                    <a:pt x="3216" y="532"/>
                    <a:pt x="3464" y="532"/>
                  </a:cubicBezTo>
                  <a:close/>
                  <a:moveTo>
                    <a:pt x="7260" y="532"/>
                  </a:moveTo>
                  <a:cubicBezTo>
                    <a:pt x="7509" y="532"/>
                    <a:pt x="7710" y="736"/>
                    <a:pt x="7710" y="988"/>
                  </a:cubicBezTo>
                  <a:cubicBezTo>
                    <a:pt x="7710" y="1238"/>
                    <a:pt x="7509" y="1442"/>
                    <a:pt x="7260" y="1442"/>
                  </a:cubicBezTo>
                  <a:cubicBezTo>
                    <a:pt x="7013" y="1442"/>
                    <a:pt x="6812" y="1238"/>
                    <a:pt x="6812" y="988"/>
                  </a:cubicBezTo>
                  <a:cubicBezTo>
                    <a:pt x="6812" y="736"/>
                    <a:pt x="7013" y="532"/>
                    <a:pt x="7260" y="532"/>
                  </a:cubicBezTo>
                  <a:close/>
                  <a:moveTo>
                    <a:pt x="3464" y="1"/>
                  </a:moveTo>
                  <a:cubicBezTo>
                    <a:pt x="2922" y="1"/>
                    <a:pt x="2483" y="443"/>
                    <a:pt x="2483" y="988"/>
                  </a:cubicBezTo>
                  <a:cubicBezTo>
                    <a:pt x="2483" y="1422"/>
                    <a:pt x="2764" y="1793"/>
                    <a:pt x="3153" y="1923"/>
                  </a:cubicBezTo>
                  <a:lnTo>
                    <a:pt x="3153" y="8142"/>
                  </a:lnTo>
                  <a:lnTo>
                    <a:pt x="266" y="8142"/>
                  </a:lnTo>
                  <a:cubicBezTo>
                    <a:pt x="119" y="8142"/>
                    <a:pt x="0" y="8261"/>
                    <a:pt x="0" y="8407"/>
                  </a:cubicBezTo>
                  <a:cubicBezTo>
                    <a:pt x="0" y="8554"/>
                    <a:pt x="119" y="8673"/>
                    <a:pt x="266" y="8673"/>
                  </a:cubicBezTo>
                  <a:lnTo>
                    <a:pt x="3242" y="8673"/>
                  </a:lnTo>
                  <a:cubicBezTo>
                    <a:pt x="3486" y="8673"/>
                    <a:pt x="3684" y="8475"/>
                    <a:pt x="3684" y="8230"/>
                  </a:cubicBezTo>
                  <a:lnTo>
                    <a:pt x="3684" y="1949"/>
                  </a:lnTo>
                  <a:cubicBezTo>
                    <a:pt x="4033" y="1868"/>
                    <a:pt x="4312" y="1599"/>
                    <a:pt x="4408" y="1254"/>
                  </a:cubicBezTo>
                  <a:lnTo>
                    <a:pt x="6317" y="1254"/>
                  </a:lnTo>
                  <a:cubicBezTo>
                    <a:pt x="6432" y="1668"/>
                    <a:pt x="6812" y="1974"/>
                    <a:pt x="7260" y="1974"/>
                  </a:cubicBezTo>
                  <a:cubicBezTo>
                    <a:pt x="7801" y="1974"/>
                    <a:pt x="8242" y="1532"/>
                    <a:pt x="8242" y="988"/>
                  </a:cubicBezTo>
                  <a:cubicBezTo>
                    <a:pt x="8242" y="443"/>
                    <a:pt x="7801" y="1"/>
                    <a:pt x="7260" y="1"/>
                  </a:cubicBezTo>
                  <a:cubicBezTo>
                    <a:pt x="6812" y="1"/>
                    <a:pt x="6433" y="306"/>
                    <a:pt x="6317" y="722"/>
                  </a:cubicBezTo>
                  <a:lnTo>
                    <a:pt x="4408" y="722"/>
                  </a:lnTo>
                  <a:cubicBezTo>
                    <a:pt x="4292" y="306"/>
                    <a:pt x="3913" y="1"/>
                    <a:pt x="3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9"/>
            <p:cNvSpPr/>
            <p:nvPr/>
          </p:nvSpPr>
          <p:spPr>
            <a:xfrm>
              <a:off x="6050682" y="3597515"/>
              <a:ext cx="108027" cy="65506"/>
            </a:xfrm>
            <a:custGeom>
              <a:avLst/>
              <a:gdLst/>
              <a:ahLst/>
              <a:cxnLst/>
              <a:rect l="l" t="t" r="r" b="b"/>
              <a:pathLst>
                <a:path w="3257" h="1975" extrusionOk="0">
                  <a:moveTo>
                    <a:pt x="995" y="532"/>
                  </a:moveTo>
                  <a:cubicBezTo>
                    <a:pt x="1240" y="532"/>
                    <a:pt x="1436" y="727"/>
                    <a:pt x="1444" y="976"/>
                  </a:cubicBezTo>
                  <a:cubicBezTo>
                    <a:pt x="1451" y="1226"/>
                    <a:pt x="1255" y="1436"/>
                    <a:pt x="1007" y="1443"/>
                  </a:cubicBezTo>
                  <a:lnTo>
                    <a:pt x="995" y="1443"/>
                  </a:lnTo>
                  <a:cubicBezTo>
                    <a:pt x="750" y="1443"/>
                    <a:pt x="552" y="1248"/>
                    <a:pt x="546" y="999"/>
                  </a:cubicBezTo>
                  <a:cubicBezTo>
                    <a:pt x="539" y="749"/>
                    <a:pt x="735" y="539"/>
                    <a:pt x="983" y="532"/>
                  </a:cubicBezTo>
                  <a:close/>
                  <a:moveTo>
                    <a:pt x="995" y="0"/>
                  </a:moveTo>
                  <a:cubicBezTo>
                    <a:pt x="986" y="0"/>
                    <a:pt x="977" y="0"/>
                    <a:pt x="968" y="1"/>
                  </a:cubicBezTo>
                  <a:cubicBezTo>
                    <a:pt x="427" y="16"/>
                    <a:pt x="0" y="470"/>
                    <a:pt x="14" y="1014"/>
                  </a:cubicBezTo>
                  <a:cubicBezTo>
                    <a:pt x="29" y="1553"/>
                    <a:pt x="459" y="1975"/>
                    <a:pt x="995" y="1975"/>
                  </a:cubicBezTo>
                  <a:cubicBezTo>
                    <a:pt x="1003" y="1975"/>
                    <a:pt x="1012" y="1975"/>
                    <a:pt x="1022" y="1974"/>
                  </a:cubicBezTo>
                  <a:cubicBezTo>
                    <a:pt x="1461" y="1962"/>
                    <a:pt x="1827" y="1658"/>
                    <a:pt x="1940" y="1253"/>
                  </a:cubicBezTo>
                  <a:lnTo>
                    <a:pt x="2991" y="1253"/>
                  </a:lnTo>
                  <a:cubicBezTo>
                    <a:pt x="3138" y="1253"/>
                    <a:pt x="3257" y="1134"/>
                    <a:pt x="3257" y="988"/>
                  </a:cubicBezTo>
                  <a:cubicBezTo>
                    <a:pt x="3257" y="841"/>
                    <a:pt x="3138" y="722"/>
                    <a:pt x="2991" y="722"/>
                  </a:cubicBezTo>
                  <a:lnTo>
                    <a:pt x="1940" y="722"/>
                  </a:lnTo>
                  <a:cubicBezTo>
                    <a:pt x="1826" y="302"/>
                    <a:pt x="1448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9"/>
            <p:cNvSpPr/>
            <p:nvPr/>
          </p:nvSpPr>
          <p:spPr>
            <a:xfrm>
              <a:off x="6051146" y="3653369"/>
              <a:ext cx="597280" cy="65473"/>
            </a:xfrm>
            <a:custGeom>
              <a:avLst/>
              <a:gdLst/>
              <a:ahLst/>
              <a:cxnLst/>
              <a:rect l="l" t="t" r="r" b="b"/>
              <a:pathLst>
                <a:path w="18008" h="1974" extrusionOk="0">
                  <a:moveTo>
                    <a:pt x="4793" y="532"/>
                  </a:moveTo>
                  <a:cubicBezTo>
                    <a:pt x="5038" y="532"/>
                    <a:pt x="5235" y="726"/>
                    <a:pt x="5242" y="974"/>
                  </a:cubicBezTo>
                  <a:cubicBezTo>
                    <a:pt x="5248" y="1226"/>
                    <a:pt x="5053" y="1435"/>
                    <a:pt x="4806" y="1442"/>
                  </a:cubicBezTo>
                  <a:lnTo>
                    <a:pt x="4792" y="1442"/>
                  </a:lnTo>
                  <a:cubicBezTo>
                    <a:pt x="4548" y="1442"/>
                    <a:pt x="4351" y="1248"/>
                    <a:pt x="4345" y="999"/>
                  </a:cubicBezTo>
                  <a:cubicBezTo>
                    <a:pt x="4337" y="749"/>
                    <a:pt x="4533" y="538"/>
                    <a:pt x="4781" y="532"/>
                  </a:cubicBezTo>
                  <a:close/>
                  <a:moveTo>
                    <a:pt x="4767" y="0"/>
                  </a:moveTo>
                  <a:cubicBezTo>
                    <a:pt x="4327" y="12"/>
                    <a:pt x="3962" y="315"/>
                    <a:pt x="3849" y="721"/>
                  </a:cubicBezTo>
                  <a:lnTo>
                    <a:pt x="266" y="721"/>
                  </a:lnTo>
                  <a:cubicBezTo>
                    <a:pt x="120" y="721"/>
                    <a:pt x="0" y="840"/>
                    <a:pt x="0" y="987"/>
                  </a:cubicBezTo>
                  <a:cubicBezTo>
                    <a:pt x="0" y="1134"/>
                    <a:pt x="120" y="1253"/>
                    <a:pt x="266" y="1253"/>
                  </a:cubicBezTo>
                  <a:lnTo>
                    <a:pt x="3848" y="1253"/>
                  </a:lnTo>
                  <a:cubicBezTo>
                    <a:pt x="3963" y="1672"/>
                    <a:pt x="4340" y="1973"/>
                    <a:pt x="4792" y="1973"/>
                  </a:cubicBezTo>
                  <a:lnTo>
                    <a:pt x="4820" y="1973"/>
                  </a:lnTo>
                  <a:cubicBezTo>
                    <a:pt x="5259" y="1961"/>
                    <a:pt x="5625" y="1658"/>
                    <a:pt x="5738" y="1253"/>
                  </a:cubicBezTo>
                  <a:lnTo>
                    <a:pt x="17741" y="1253"/>
                  </a:lnTo>
                  <a:cubicBezTo>
                    <a:pt x="17888" y="1253"/>
                    <a:pt x="18007" y="1134"/>
                    <a:pt x="18007" y="987"/>
                  </a:cubicBezTo>
                  <a:cubicBezTo>
                    <a:pt x="18007" y="840"/>
                    <a:pt x="17888" y="721"/>
                    <a:pt x="17741" y="721"/>
                  </a:cubicBezTo>
                  <a:lnTo>
                    <a:pt x="5738" y="721"/>
                  </a:lnTo>
                  <a:cubicBezTo>
                    <a:pt x="5624" y="302"/>
                    <a:pt x="5246" y="0"/>
                    <a:pt x="4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9"/>
            <p:cNvSpPr/>
            <p:nvPr/>
          </p:nvSpPr>
          <p:spPr>
            <a:xfrm>
              <a:off x="6498476" y="3568460"/>
              <a:ext cx="149950" cy="17645"/>
            </a:xfrm>
            <a:custGeom>
              <a:avLst/>
              <a:gdLst/>
              <a:ahLst/>
              <a:cxnLst/>
              <a:rect l="l" t="t" r="r" b="b"/>
              <a:pathLst>
                <a:path w="4521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4254" y="531"/>
                  </a:lnTo>
                  <a:cubicBezTo>
                    <a:pt x="4401" y="531"/>
                    <a:pt x="4520" y="413"/>
                    <a:pt x="4520" y="266"/>
                  </a:cubicBezTo>
                  <a:cubicBezTo>
                    <a:pt x="4520" y="119"/>
                    <a:pt x="4401" y="0"/>
                    <a:pt x="4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9"/>
            <p:cNvSpPr/>
            <p:nvPr/>
          </p:nvSpPr>
          <p:spPr>
            <a:xfrm>
              <a:off x="6342059" y="3417183"/>
              <a:ext cx="118839" cy="168922"/>
            </a:xfrm>
            <a:custGeom>
              <a:avLst/>
              <a:gdLst/>
              <a:ahLst/>
              <a:cxnLst/>
              <a:rect l="l" t="t" r="r" b="b"/>
              <a:pathLst>
                <a:path w="3583" h="5093" extrusionOk="0">
                  <a:moveTo>
                    <a:pt x="981" y="532"/>
                  </a:moveTo>
                  <a:cubicBezTo>
                    <a:pt x="1229" y="532"/>
                    <a:pt x="1430" y="737"/>
                    <a:pt x="1430" y="987"/>
                  </a:cubicBezTo>
                  <a:cubicBezTo>
                    <a:pt x="1430" y="1239"/>
                    <a:pt x="1229" y="1442"/>
                    <a:pt x="981" y="1442"/>
                  </a:cubicBezTo>
                  <a:cubicBezTo>
                    <a:pt x="733" y="1442"/>
                    <a:pt x="532" y="1239"/>
                    <a:pt x="532" y="987"/>
                  </a:cubicBezTo>
                  <a:cubicBezTo>
                    <a:pt x="532" y="737"/>
                    <a:pt x="733" y="532"/>
                    <a:pt x="981" y="532"/>
                  </a:cubicBezTo>
                  <a:close/>
                  <a:moveTo>
                    <a:pt x="981" y="1"/>
                  </a:moveTo>
                  <a:cubicBezTo>
                    <a:pt x="440" y="1"/>
                    <a:pt x="1" y="443"/>
                    <a:pt x="1" y="987"/>
                  </a:cubicBezTo>
                  <a:cubicBezTo>
                    <a:pt x="1" y="1445"/>
                    <a:pt x="312" y="1832"/>
                    <a:pt x="734" y="1942"/>
                  </a:cubicBezTo>
                  <a:lnTo>
                    <a:pt x="734" y="4650"/>
                  </a:lnTo>
                  <a:cubicBezTo>
                    <a:pt x="734" y="4894"/>
                    <a:pt x="932" y="5092"/>
                    <a:pt x="1178" y="5092"/>
                  </a:cubicBezTo>
                  <a:lnTo>
                    <a:pt x="3316" y="5092"/>
                  </a:lnTo>
                  <a:cubicBezTo>
                    <a:pt x="3463" y="5092"/>
                    <a:pt x="3582" y="4974"/>
                    <a:pt x="3582" y="4826"/>
                  </a:cubicBezTo>
                  <a:cubicBezTo>
                    <a:pt x="3582" y="4680"/>
                    <a:pt x="3463" y="4561"/>
                    <a:pt x="3316" y="4561"/>
                  </a:cubicBezTo>
                  <a:lnTo>
                    <a:pt x="1266" y="4561"/>
                  </a:lnTo>
                  <a:lnTo>
                    <a:pt x="1266" y="1932"/>
                  </a:lnTo>
                  <a:cubicBezTo>
                    <a:pt x="1668" y="1809"/>
                    <a:pt x="1962" y="1432"/>
                    <a:pt x="1962" y="987"/>
                  </a:cubicBezTo>
                  <a:cubicBezTo>
                    <a:pt x="1962" y="443"/>
                    <a:pt x="1521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9"/>
            <p:cNvSpPr/>
            <p:nvPr/>
          </p:nvSpPr>
          <p:spPr>
            <a:xfrm>
              <a:off x="6341561" y="3597515"/>
              <a:ext cx="306866" cy="65506"/>
            </a:xfrm>
            <a:custGeom>
              <a:avLst/>
              <a:gdLst/>
              <a:ahLst/>
              <a:cxnLst/>
              <a:rect l="l" t="t" r="r" b="b"/>
              <a:pathLst>
                <a:path w="9252" h="1975" extrusionOk="0">
                  <a:moveTo>
                    <a:pt x="996" y="532"/>
                  </a:moveTo>
                  <a:cubicBezTo>
                    <a:pt x="1241" y="532"/>
                    <a:pt x="1438" y="727"/>
                    <a:pt x="1444" y="976"/>
                  </a:cubicBezTo>
                  <a:cubicBezTo>
                    <a:pt x="1451" y="1226"/>
                    <a:pt x="1255" y="1436"/>
                    <a:pt x="1008" y="1443"/>
                  </a:cubicBezTo>
                  <a:lnTo>
                    <a:pt x="995" y="1443"/>
                  </a:lnTo>
                  <a:cubicBezTo>
                    <a:pt x="751" y="1443"/>
                    <a:pt x="554" y="1248"/>
                    <a:pt x="547" y="999"/>
                  </a:cubicBezTo>
                  <a:cubicBezTo>
                    <a:pt x="541" y="749"/>
                    <a:pt x="737" y="539"/>
                    <a:pt x="984" y="532"/>
                  </a:cubicBezTo>
                  <a:close/>
                  <a:moveTo>
                    <a:pt x="7012" y="532"/>
                  </a:moveTo>
                  <a:cubicBezTo>
                    <a:pt x="7257" y="532"/>
                    <a:pt x="7455" y="727"/>
                    <a:pt x="7461" y="976"/>
                  </a:cubicBezTo>
                  <a:cubicBezTo>
                    <a:pt x="7468" y="1226"/>
                    <a:pt x="7272" y="1436"/>
                    <a:pt x="7024" y="1443"/>
                  </a:cubicBezTo>
                  <a:lnTo>
                    <a:pt x="7012" y="1443"/>
                  </a:lnTo>
                  <a:cubicBezTo>
                    <a:pt x="6767" y="1443"/>
                    <a:pt x="6570" y="1248"/>
                    <a:pt x="6563" y="999"/>
                  </a:cubicBezTo>
                  <a:cubicBezTo>
                    <a:pt x="6556" y="749"/>
                    <a:pt x="6752" y="539"/>
                    <a:pt x="7000" y="532"/>
                  </a:cubicBezTo>
                  <a:close/>
                  <a:moveTo>
                    <a:pt x="996" y="0"/>
                  </a:moveTo>
                  <a:cubicBezTo>
                    <a:pt x="987" y="0"/>
                    <a:pt x="978" y="0"/>
                    <a:pt x="969" y="1"/>
                  </a:cubicBezTo>
                  <a:cubicBezTo>
                    <a:pt x="429" y="16"/>
                    <a:pt x="0" y="470"/>
                    <a:pt x="15" y="1014"/>
                  </a:cubicBezTo>
                  <a:cubicBezTo>
                    <a:pt x="29" y="1553"/>
                    <a:pt x="460" y="1975"/>
                    <a:pt x="995" y="1975"/>
                  </a:cubicBezTo>
                  <a:cubicBezTo>
                    <a:pt x="1004" y="1975"/>
                    <a:pt x="1013" y="1975"/>
                    <a:pt x="1022" y="1974"/>
                  </a:cubicBezTo>
                  <a:cubicBezTo>
                    <a:pt x="1462" y="1962"/>
                    <a:pt x="1827" y="1658"/>
                    <a:pt x="1940" y="1253"/>
                  </a:cubicBezTo>
                  <a:lnTo>
                    <a:pt x="6066" y="1253"/>
                  </a:lnTo>
                  <a:cubicBezTo>
                    <a:pt x="6180" y="1673"/>
                    <a:pt x="6558" y="1975"/>
                    <a:pt x="7011" y="1975"/>
                  </a:cubicBezTo>
                  <a:cubicBezTo>
                    <a:pt x="7020" y="1975"/>
                    <a:pt x="7030" y="1975"/>
                    <a:pt x="7039" y="1974"/>
                  </a:cubicBezTo>
                  <a:cubicBezTo>
                    <a:pt x="7478" y="1962"/>
                    <a:pt x="7843" y="1658"/>
                    <a:pt x="7957" y="1253"/>
                  </a:cubicBezTo>
                  <a:lnTo>
                    <a:pt x="8985" y="1253"/>
                  </a:lnTo>
                  <a:cubicBezTo>
                    <a:pt x="9131" y="1253"/>
                    <a:pt x="9250" y="1134"/>
                    <a:pt x="9250" y="988"/>
                  </a:cubicBezTo>
                  <a:cubicBezTo>
                    <a:pt x="9251" y="841"/>
                    <a:pt x="9132" y="722"/>
                    <a:pt x="8985" y="722"/>
                  </a:cubicBezTo>
                  <a:lnTo>
                    <a:pt x="7957" y="722"/>
                  </a:lnTo>
                  <a:cubicBezTo>
                    <a:pt x="7843" y="302"/>
                    <a:pt x="7465" y="0"/>
                    <a:pt x="7012" y="0"/>
                  </a:cubicBezTo>
                  <a:cubicBezTo>
                    <a:pt x="7003" y="0"/>
                    <a:pt x="6995" y="0"/>
                    <a:pt x="6985" y="1"/>
                  </a:cubicBezTo>
                  <a:cubicBezTo>
                    <a:pt x="6546" y="12"/>
                    <a:pt x="6180" y="316"/>
                    <a:pt x="6067" y="722"/>
                  </a:cubicBezTo>
                  <a:lnTo>
                    <a:pt x="1941" y="722"/>
                  </a:lnTo>
                  <a:cubicBezTo>
                    <a:pt x="1826" y="302"/>
                    <a:pt x="1449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9"/>
            <p:cNvSpPr/>
            <p:nvPr/>
          </p:nvSpPr>
          <p:spPr>
            <a:xfrm>
              <a:off x="6342025" y="3270682"/>
              <a:ext cx="65108" cy="65506"/>
            </a:xfrm>
            <a:custGeom>
              <a:avLst/>
              <a:gdLst/>
              <a:ahLst/>
              <a:cxnLst/>
              <a:rect l="l" t="t" r="r" b="b"/>
              <a:pathLst>
                <a:path w="1963" h="1975" extrusionOk="0">
                  <a:moveTo>
                    <a:pt x="982" y="532"/>
                  </a:moveTo>
                  <a:cubicBezTo>
                    <a:pt x="1230" y="532"/>
                    <a:pt x="1431" y="737"/>
                    <a:pt x="1431" y="987"/>
                  </a:cubicBezTo>
                  <a:cubicBezTo>
                    <a:pt x="1431" y="1239"/>
                    <a:pt x="1230" y="1443"/>
                    <a:pt x="982" y="1443"/>
                  </a:cubicBezTo>
                  <a:cubicBezTo>
                    <a:pt x="734" y="1443"/>
                    <a:pt x="533" y="1239"/>
                    <a:pt x="533" y="987"/>
                  </a:cubicBezTo>
                  <a:cubicBezTo>
                    <a:pt x="533" y="737"/>
                    <a:pt x="734" y="532"/>
                    <a:pt x="982" y="532"/>
                  </a:cubicBezTo>
                  <a:close/>
                  <a:moveTo>
                    <a:pt x="982" y="1"/>
                  </a:moveTo>
                  <a:cubicBezTo>
                    <a:pt x="441" y="1"/>
                    <a:pt x="1" y="444"/>
                    <a:pt x="1" y="987"/>
                  </a:cubicBezTo>
                  <a:cubicBezTo>
                    <a:pt x="1" y="1532"/>
                    <a:pt x="441" y="1975"/>
                    <a:pt x="982" y="1975"/>
                  </a:cubicBezTo>
                  <a:cubicBezTo>
                    <a:pt x="1522" y="1975"/>
                    <a:pt x="1963" y="1532"/>
                    <a:pt x="1963" y="987"/>
                  </a:cubicBezTo>
                  <a:cubicBezTo>
                    <a:pt x="1963" y="443"/>
                    <a:pt x="1522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8" name="Google Shape;2118;p59"/>
          <p:cNvGrpSpPr/>
          <p:nvPr/>
        </p:nvGrpSpPr>
        <p:grpSpPr>
          <a:xfrm>
            <a:off x="5285601" y="2447393"/>
            <a:ext cx="484249" cy="536704"/>
            <a:chOff x="2645541" y="4001992"/>
            <a:chExt cx="543184" cy="602023"/>
          </a:xfrm>
        </p:grpSpPr>
        <p:sp>
          <p:nvSpPr>
            <p:cNvPr id="2119" name="Google Shape;2119;p59"/>
            <p:cNvSpPr/>
            <p:nvPr/>
          </p:nvSpPr>
          <p:spPr>
            <a:xfrm>
              <a:off x="2709819" y="4234132"/>
              <a:ext cx="74527" cy="54262"/>
            </a:xfrm>
            <a:custGeom>
              <a:avLst/>
              <a:gdLst/>
              <a:ahLst/>
              <a:cxnLst/>
              <a:rect l="l" t="t" r="r" b="b"/>
              <a:pathLst>
                <a:path w="2247" h="1636" extrusionOk="0">
                  <a:moveTo>
                    <a:pt x="1898" y="0"/>
                  </a:moveTo>
                  <a:cubicBezTo>
                    <a:pt x="1671" y="0"/>
                    <a:pt x="1447" y="39"/>
                    <a:pt x="1232" y="116"/>
                  </a:cubicBezTo>
                  <a:cubicBezTo>
                    <a:pt x="688" y="312"/>
                    <a:pt x="259" y="734"/>
                    <a:pt x="53" y="1275"/>
                  </a:cubicBezTo>
                  <a:cubicBezTo>
                    <a:pt x="1" y="1412"/>
                    <a:pt x="69" y="1566"/>
                    <a:pt x="207" y="1618"/>
                  </a:cubicBezTo>
                  <a:cubicBezTo>
                    <a:pt x="238" y="1630"/>
                    <a:pt x="270" y="1636"/>
                    <a:pt x="301" y="1636"/>
                  </a:cubicBezTo>
                  <a:cubicBezTo>
                    <a:pt x="408" y="1636"/>
                    <a:pt x="509" y="1570"/>
                    <a:pt x="550" y="1464"/>
                  </a:cubicBezTo>
                  <a:cubicBezTo>
                    <a:pt x="701" y="1068"/>
                    <a:pt x="1014" y="760"/>
                    <a:pt x="1411" y="617"/>
                  </a:cubicBezTo>
                  <a:cubicBezTo>
                    <a:pt x="1569" y="560"/>
                    <a:pt x="1732" y="532"/>
                    <a:pt x="1898" y="532"/>
                  </a:cubicBezTo>
                  <a:cubicBezTo>
                    <a:pt x="1920" y="532"/>
                    <a:pt x="1941" y="532"/>
                    <a:pt x="1963" y="533"/>
                  </a:cubicBezTo>
                  <a:cubicBezTo>
                    <a:pt x="1966" y="533"/>
                    <a:pt x="1970" y="533"/>
                    <a:pt x="1974" y="533"/>
                  </a:cubicBezTo>
                  <a:cubicBezTo>
                    <a:pt x="2115" y="533"/>
                    <a:pt x="2234" y="422"/>
                    <a:pt x="2240" y="279"/>
                  </a:cubicBezTo>
                  <a:cubicBezTo>
                    <a:pt x="2246" y="133"/>
                    <a:pt x="2133" y="8"/>
                    <a:pt x="1986" y="2"/>
                  </a:cubicBezTo>
                  <a:cubicBezTo>
                    <a:pt x="1957" y="1"/>
                    <a:pt x="1927" y="0"/>
                    <a:pt x="1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9"/>
            <p:cNvSpPr/>
            <p:nvPr/>
          </p:nvSpPr>
          <p:spPr>
            <a:xfrm>
              <a:off x="2862721" y="4064115"/>
              <a:ext cx="251144" cy="228922"/>
            </a:xfrm>
            <a:custGeom>
              <a:avLst/>
              <a:gdLst/>
              <a:ahLst/>
              <a:cxnLst/>
              <a:rect l="l" t="t" r="r" b="b"/>
              <a:pathLst>
                <a:path w="7572" h="6902" extrusionOk="0">
                  <a:moveTo>
                    <a:pt x="5880" y="2326"/>
                  </a:moveTo>
                  <a:cubicBezTo>
                    <a:pt x="6519" y="2326"/>
                    <a:pt x="7040" y="2847"/>
                    <a:pt x="7040" y="3487"/>
                  </a:cubicBezTo>
                  <a:cubicBezTo>
                    <a:pt x="7040" y="3749"/>
                    <a:pt x="6953" y="3991"/>
                    <a:pt x="6806" y="4185"/>
                  </a:cubicBezTo>
                  <a:lnTo>
                    <a:pt x="6806" y="3553"/>
                  </a:lnTo>
                  <a:cubicBezTo>
                    <a:pt x="6806" y="3049"/>
                    <a:pt x="6396" y="2639"/>
                    <a:pt x="5893" y="2639"/>
                  </a:cubicBezTo>
                  <a:cubicBezTo>
                    <a:pt x="5389" y="2639"/>
                    <a:pt x="4979" y="3049"/>
                    <a:pt x="4979" y="3553"/>
                  </a:cubicBezTo>
                  <a:lnTo>
                    <a:pt x="4979" y="4218"/>
                  </a:lnTo>
                  <a:cubicBezTo>
                    <a:pt x="4817" y="4019"/>
                    <a:pt x="4719" y="3765"/>
                    <a:pt x="4719" y="3487"/>
                  </a:cubicBezTo>
                  <a:cubicBezTo>
                    <a:pt x="4719" y="2847"/>
                    <a:pt x="5239" y="2326"/>
                    <a:pt x="5880" y="2326"/>
                  </a:cubicBezTo>
                  <a:close/>
                  <a:moveTo>
                    <a:pt x="4714" y="4713"/>
                  </a:moveTo>
                  <a:cubicBezTo>
                    <a:pt x="4796" y="4790"/>
                    <a:pt x="4885" y="4859"/>
                    <a:pt x="4979" y="4919"/>
                  </a:cubicBezTo>
                  <a:lnTo>
                    <a:pt x="4979" y="5676"/>
                  </a:lnTo>
                  <a:lnTo>
                    <a:pt x="4714" y="5676"/>
                  </a:lnTo>
                  <a:lnTo>
                    <a:pt x="4714" y="4713"/>
                  </a:lnTo>
                  <a:close/>
                  <a:moveTo>
                    <a:pt x="1710" y="1"/>
                  </a:moveTo>
                  <a:cubicBezTo>
                    <a:pt x="1207" y="1"/>
                    <a:pt x="797" y="410"/>
                    <a:pt x="797" y="914"/>
                  </a:cubicBezTo>
                  <a:lnTo>
                    <a:pt x="797" y="5676"/>
                  </a:lnTo>
                  <a:lnTo>
                    <a:pt x="532" y="5676"/>
                  </a:lnTo>
                  <a:lnTo>
                    <a:pt x="532" y="4048"/>
                  </a:lnTo>
                  <a:cubicBezTo>
                    <a:pt x="532" y="3901"/>
                    <a:pt x="413" y="3782"/>
                    <a:pt x="267" y="3782"/>
                  </a:cubicBezTo>
                  <a:cubicBezTo>
                    <a:pt x="120" y="3782"/>
                    <a:pt x="1" y="3901"/>
                    <a:pt x="1" y="4048"/>
                  </a:cubicBezTo>
                  <a:lnTo>
                    <a:pt x="1" y="5942"/>
                  </a:lnTo>
                  <a:cubicBezTo>
                    <a:pt x="1" y="6089"/>
                    <a:pt x="120" y="6208"/>
                    <a:pt x="267" y="6208"/>
                  </a:cubicBezTo>
                  <a:lnTo>
                    <a:pt x="1063" y="6208"/>
                  </a:lnTo>
                  <a:cubicBezTo>
                    <a:pt x="1210" y="6208"/>
                    <a:pt x="1328" y="6089"/>
                    <a:pt x="1328" y="5942"/>
                  </a:cubicBezTo>
                  <a:lnTo>
                    <a:pt x="1328" y="914"/>
                  </a:lnTo>
                  <a:cubicBezTo>
                    <a:pt x="1328" y="704"/>
                    <a:pt x="1500" y="532"/>
                    <a:pt x="1710" y="532"/>
                  </a:cubicBezTo>
                  <a:cubicBezTo>
                    <a:pt x="1921" y="532"/>
                    <a:pt x="2092" y="704"/>
                    <a:pt x="2092" y="914"/>
                  </a:cubicBezTo>
                  <a:lnTo>
                    <a:pt x="2092" y="5942"/>
                  </a:lnTo>
                  <a:cubicBezTo>
                    <a:pt x="2092" y="6089"/>
                    <a:pt x="2210" y="6208"/>
                    <a:pt x="2357" y="6208"/>
                  </a:cubicBezTo>
                  <a:lnTo>
                    <a:pt x="3154" y="6208"/>
                  </a:lnTo>
                  <a:cubicBezTo>
                    <a:pt x="3301" y="6208"/>
                    <a:pt x="3420" y="6089"/>
                    <a:pt x="3420" y="5942"/>
                  </a:cubicBezTo>
                  <a:lnTo>
                    <a:pt x="3420" y="2183"/>
                  </a:lnTo>
                  <a:cubicBezTo>
                    <a:pt x="3420" y="1973"/>
                    <a:pt x="3591" y="1803"/>
                    <a:pt x="3802" y="1803"/>
                  </a:cubicBezTo>
                  <a:cubicBezTo>
                    <a:pt x="4012" y="1803"/>
                    <a:pt x="4183" y="1973"/>
                    <a:pt x="4183" y="2183"/>
                  </a:cubicBezTo>
                  <a:lnTo>
                    <a:pt x="4183" y="5942"/>
                  </a:lnTo>
                  <a:cubicBezTo>
                    <a:pt x="4183" y="6089"/>
                    <a:pt x="4302" y="6208"/>
                    <a:pt x="4448" y="6208"/>
                  </a:cubicBezTo>
                  <a:lnTo>
                    <a:pt x="5245" y="6208"/>
                  </a:lnTo>
                  <a:cubicBezTo>
                    <a:pt x="5392" y="6208"/>
                    <a:pt x="5511" y="6089"/>
                    <a:pt x="5511" y="5942"/>
                  </a:cubicBezTo>
                  <a:lnTo>
                    <a:pt x="5511" y="3553"/>
                  </a:lnTo>
                  <a:cubicBezTo>
                    <a:pt x="5511" y="3343"/>
                    <a:pt x="5683" y="3171"/>
                    <a:pt x="5892" y="3171"/>
                  </a:cubicBezTo>
                  <a:cubicBezTo>
                    <a:pt x="6103" y="3171"/>
                    <a:pt x="6274" y="3343"/>
                    <a:pt x="6274" y="3553"/>
                  </a:cubicBezTo>
                  <a:lnTo>
                    <a:pt x="6274" y="6635"/>
                  </a:lnTo>
                  <a:cubicBezTo>
                    <a:pt x="6274" y="6782"/>
                    <a:pt x="6393" y="6901"/>
                    <a:pt x="6540" y="6901"/>
                  </a:cubicBezTo>
                  <a:cubicBezTo>
                    <a:pt x="6687" y="6901"/>
                    <a:pt x="6806" y="6782"/>
                    <a:pt x="6806" y="6635"/>
                  </a:cubicBezTo>
                  <a:lnTo>
                    <a:pt x="6806" y="4903"/>
                  </a:lnTo>
                  <a:cubicBezTo>
                    <a:pt x="7267" y="4600"/>
                    <a:pt x="7572" y="4079"/>
                    <a:pt x="7572" y="3487"/>
                  </a:cubicBezTo>
                  <a:cubicBezTo>
                    <a:pt x="7572" y="2554"/>
                    <a:pt x="6813" y="1794"/>
                    <a:pt x="5880" y="1794"/>
                  </a:cubicBezTo>
                  <a:cubicBezTo>
                    <a:pt x="5428" y="1794"/>
                    <a:pt x="5018" y="1972"/>
                    <a:pt x="4714" y="2260"/>
                  </a:cubicBezTo>
                  <a:lnTo>
                    <a:pt x="4714" y="2183"/>
                  </a:lnTo>
                  <a:cubicBezTo>
                    <a:pt x="4714" y="1680"/>
                    <a:pt x="4305" y="1271"/>
                    <a:pt x="3802" y="1271"/>
                  </a:cubicBezTo>
                  <a:cubicBezTo>
                    <a:pt x="3299" y="1271"/>
                    <a:pt x="2889" y="1680"/>
                    <a:pt x="2889" y="2183"/>
                  </a:cubicBezTo>
                  <a:lnTo>
                    <a:pt x="2889" y="5676"/>
                  </a:lnTo>
                  <a:lnTo>
                    <a:pt x="2624" y="5676"/>
                  </a:lnTo>
                  <a:lnTo>
                    <a:pt x="2624" y="914"/>
                  </a:lnTo>
                  <a:cubicBezTo>
                    <a:pt x="2624" y="410"/>
                    <a:pt x="2214" y="1"/>
                    <a:pt x="1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9"/>
            <p:cNvSpPr/>
            <p:nvPr/>
          </p:nvSpPr>
          <p:spPr>
            <a:xfrm>
              <a:off x="2663783" y="4098775"/>
              <a:ext cx="424677" cy="441260"/>
            </a:xfrm>
            <a:custGeom>
              <a:avLst/>
              <a:gdLst/>
              <a:ahLst/>
              <a:cxnLst/>
              <a:rect l="l" t="t" r="r" b="b"/>
              <a:pathLst>
                <a:path w="12804" h="13304" extrusionOk="0">
                  <a:moveTo>
                    <a:pt x="3290" y="3672"/>
                  </a:moveTo>
                  <a:cubicBezTo>
                    <a:pt x="3637" y="3672"/>
                    <a:pt x="3982" y="3749"/>
                    <a:pt x="4305" y="3900"/>
                  </a:cubicBezTo>
                  <a:cubicBezTo>
                    <a:pt x="4447" y="3968"/>
                    <a:pt x="4581" y="4048"/>
                    <a:pt x="4704" y="4139"/>
                  </a:cubicBezTo>
                  <a:lnTo>
                    <a:pt x="4704" y="4679"/>
                  </a:lnTo>
                  <a:cubicBezTo>
                    <a:pt x="4693" y="4667"/>
                    <a:pt x="4681" y="4655"/>
                    <a:pt x="4670" y="4643"/>
                  </a:cubicBezTo>
                  <a:cubicBezTo>
                    <a:pt x="4618" y="4593"/>
                    <a:pt x="4551" y="4568"/>
                    <a:pt x="4484" y="4568"/>
                  </a:cubicBezTo>
                  <a:cubicBezTo>
                    <a:pt x="4415" y="4568"/>
                    <a:pt x="4346" y="4595"/>
                    <a:pt x="4294" y="4648"/>
                  </a:cubicBezTo>
                  <a:cubicBezTo>
                    <a:pt x="4192" y="4754"/>
                    <a:pt x="4194" y="4922"/>
                    <a:pt x="4299" y="5025"/>
                  </a:cubicBezTo>
                  <a:cubicBezTo>
                    <a:pt x="4456" y="5178"/>
                    <a:pt x="4575" y="5360"/>
                    <a:pt x="4649" y="5569"/>
                  </a:cubicBezTo>
                  <a:cubicBezTo>
                    <a:pt x="4657" y="5589"/>
                    <a:pt x="4664" y="5610"/>
                    <a:pt x="4670" y="5630"/>
                  </a:cubicBezTo>
                  <a:lnTo>
                    <a:pt x="4320" y="5280"/>
                  </a:lnTo>
                  <a:cubicBezTo>
                    <a:pt x="4087" y="5047"/>
                    <a:pt x="3778" y="4919"/>
                    <a:pt x="3448" y="4919"/>
                  </a:cubicBezTo>
                  <a:cubicBezTo>
                    <a:pt x="3120" y="4919"/>
                    <a:pt x="2810" y="5047"/>
                    <a:pt x="2578" y="5280"/>
                  </a:cubicBezTo>
                  <a:cubicBezTo>
                    <a:pt x="2097" y="5761"/>
                    <a:pt x="2097" y="6542"/>
                    <a:pt x="2578" y="7023"/>
                  </a:cubicBezTo>
                  <a:lnTo>
                    <a:pt x="3035" y="7482"/>
                  </a:lnTo>
                  <a:cubicBezTo>
                    <a:pt x="2912" y="7459"/>
                    <a:pt x="2790" y="7421"/>
                    <a:pt x="2673" y="7366"/>
                  </a:cubicBezTo>
                  <a:cubicBezTo>
                    <a:pt x="2323" y="7201"/>
                    <a:pt x="2058" y="6911"/>
                    <a:pt x="1929" y="6547"/>
                  </a:cubicBezTo>
                  <a:cubicBezTo>
                    <a:pt x="1889" y="6439"/>
                    <a:pt x="1787" y="6372"/>
                    <a:pt x="1677" y="6372"/>
                  </a:cubicBezTo>
                  <a:cubicBezTo>
                    <a:pt x="1648" y="6372"/>
                    <a:pt x="1617" y="6377"/>
                    <a:pt x="1588" y="6387"/>
                  </a:cubicBezTo>
                  <a:cubicBezTo>
                    <a:pt x="1450" y="6437"/>
                    <a:pt x="1378" y="6589"/>
                    <a:pt x="1428" y="6728"/>
                  </a:cubicBezTo>
                  <a:cubicBezTo>
                    <a:pt x="1606" y="7224"/>
                    <a:pt x="1968" y="7621"/>
                    <a:pt x="2446" y="7847"/>
                  </a:cubicBezTo>
                  <a:cubicBezTo>
                    <a:pt x="2715" y="7973"/>
                    <a:pt x="3002" y="8037"/>
                    <a:pt x="3289" y="8037"/>
                  </a:cubicBezTo>
                  <a:cubicBezTo>
                    <a:pt x="3382" y="8037"/>
                    <a:pt x="3477" y="8030"/>
                    <a:pt x="3570" y="8016"/>
                  </a:cubicBezTo>
                  <a:lnTo>
                    <a:pt x="3913" y="8360"/>
                  </a:lnTo>
                  <a:cubicBezTo>
                    <a:pt x="3706" y="8416"/>
                    <a:pt x="3497" y="8443"/>
                    <a:pt x="3290" y="8443"/>
                  </a:cubicBezTo>
                  <a:cubicBezTo>
                    <a:pt x="2313" y="8443"/>
                    <a:pt x="1394" y="7837"/>
                    <a:pt x="1045" y="6866"/>
                  </a:cubicBezTo>
                  <a:cubicBezTo>
                    <a:pt x="599" y="5628"/>
                    <a:pt x="1244" y="4260"/>
                    <a:pt x="2481" y="3814"/>
                  </a:cubicBezTo>
                  <a:cubicBezTo>
                    <a:pt x="2745" y="3719"/>
                    <a:pt x="3018" y="3672"/>
                    <a:pt x="3290" y="3672"/>
                  </a:cubicBezTo>
                  <a:close/>
                  <a:moveTo>
                    <a:pt x="5618" y="1"/>
                  </a:moveTo>
                  <a:cubicBezTo>
                    <a:pt x="5114" y="1"/>
                    <a:pt x="4704" y="410"/>
                    <a:pt x="4704" y="915"/>
                  </a:cubicBezTo>
                  <a:lnTo>
                    <a:pt x="4704" y="1370"/>
                  </a:lnTo>
                  <a:lnTo>
                    <a:pt x="3798" y="550"/>
                  </a:lnTo>
                  <a:cubicBezTo>
                    <a:pt x="3676" y="440"/>
                    <a:pt x="3476" y="363"/>
                    <a:pt x="3311" y="363"/>
                  </a:cubicBezTo>
                  <a:lnTo>
                    <a:pt x="813" y="363"/>
                  </a:lnTo>
                  <a:cubicBezTo>
                    <a:pt x="666" y="363"/>
                    <a:pt x="547" y="482"/>
                    <a:pt x="547" y="629"/>
                  </a:cubicBezTo>
                  <a:cubicBezTo>
                    <a:pt x="547" y="776"/>
                    <a:pt x="666" y="894"/>
                    <a:pt x="813" y="894"/>
                  </a:cubicBezTo>
                  <a:lnTo>
                    <a:pt x="3311" y="894"/>
                  </a:lnTo>
                  <a:cubicBezTo>
                    <a:pt x="3342" y="894"/>
                    <a:pt x="3417" y="924"/>
                    <a:pt x="3441" y="944"/>
                  </a:cubicBezTo>
                  <a:lnTo>
                    <a:pt x="4704" y="2087"/>
                  </a:lnTo>
                  <a:lnTo>
                    <a:pt x="4704" y="3509"/>
                  </a:lnTo>
                  <a:cubicBezTo>
                    <a:pt x="4647" y="3477"/>
                    <a:pt x="4590" y="3448"/>
                    <a:pt x="4531" y="3420"/>
                  </a:cubicBezTo>
                  <a:cubicBezTo>
                    <a:pt x="4137" y="3234"/>
                    <a:pt x="3715" y="3140"/>
                    <a:pt x="3291" y="3140"/>
                  </a:cubicBezTo>
                  <a:cubicBezTo>
                    <a:pt x="2958" y="3140"/>
                    <a:pt x="2624" y="3198"/>
                    <a:pt x="2301" y="3314"/>
                  </a:cubicBezTo>
                  <a:cubicBezTo>
                    <a:pt x="788" y="3858"/>
                    <a:pt x="0" y="5532"/>
                    <a:pt x="545" y="7045"/>
                  </a:cubicBezTo>
                  <a:cubicBezTo>
                    <a:pt x="972" y="8234"/>
                    <a:pt x="2096" y="8976"/>
                    <a:pt x="3292" y="8976"/>
                  </a:cubicBezTo>
                  <a:cubicBezTo>
                    <a:pt x="3619" y="8976"/>
                    <a:pt x="3951" y="8920"/>
                    <a:pt x="4276" y="8803"/>
                  </a:cubicBezTo>
                  <a:cubicBezTo>
                    <a:pt x="4295" y="8796"/>
                    <a:pt x="4315" y="8789"/>
                    <a:pt x="4334" y="8780"/>
                  </a:cubicBezTo>
                  <a:lnTo>
                    <a:pt x="4714" y="9160"/>
                  </a:lnTo>
                  <a:cubicBezTo>
                    <a:pt x="4810" y="10265"/>
                    <a:pt x="5607" y="11180"/>
                    <a:pt x="6677" y="11431"/>
                  </a:cubicBezTo>
                  <a:lnTo>
                    <a:pt x="6677" y="12844"/>
                  </a:lnTo>
                  <a:cubicBezTo>
                    <a:pt x="6677" y="13097"/>
                    <a:pt x="6884" y="13303"/>
                    <a:pt x="7136" y="13303"/>
                  </a:cubicBezTo>
                  <a:lnTo>
                    <a:pt x="10373" y="13303"/>
                  </a:lnTo>
                  <a:cubicBezTo>
                    <a:pt x="10625" y="13303"/>
                    <a:pt x="10832" y="13097"/>
                    <a:pt x="10832" y="12844"/>
                  </a:cubicBezTo>
                  <a:lnTo>
                    <a:pt x="10832" y="11431"/>
                  </a:lnTo>
                  <a:cubicBezTo>
                    <a:pt x="11970" y="11162"/>
                    <a:pt x="12804" y="10128"/>
                    <a:pt x="12804" y="8938"/>
                  </a:cubicBezTo>
                  <a:lnTo>
                    <a:pt x="12804" y="7256"/>
                  </a:lnTo>
                  <a:cubicBezTo>
                    <a:pt x="12804" y="7109"/>
                    <a:pt x="12685" y="6991"/>
                    <a:pt x="12538" y="6991"/>
                  </a:cubicBezTo>
                  <a:cubicBezTo>
                    <a:pt x="12391" y="6991"/>
                    <a:pt x="12272" y="7109"/>
                    <a:pt x="12272" y="7256"/>
                  </a:cubicBezTo>
                  <a:lnTo>
                    <a:pt x="12272" y="8938"/>
                  </a:lnTo>
                  <a:cubicBezTo>
                    <a:pt x="12272" y="9943"/>
                    <a:pt x="11523" y="10807"/>
                    <a:pt x="10529" y="10947"/>
                  </a:cubicBezTo>
                  <a:cubicBezTo>
                    <a:pt x="10397" y="10965"/>
                    <a:pt x="10300" y="11077"/>
                    <a:pt x="10300" y="11210"/>
                  </a:cubicBezTo>
                  <a:lnTo>
                    <a:pt x="10300" y="12771"/>
                  </a:lnTo>
                  <a:lnTo>
                    <a:pt x="7209" y="12771"/>
                  </a:lnTo>
                  <a:lnTo>
                    <a:pt x="7209" y="11211"/>
                  </a:lnTo>
                  <a:cubicBezTo>
                    <a:pt x="7209" y="11077"/>
                    <a:pt x="7112" y="10965"/>
                    <a:pt x="6980" y="10947"/>
                  </a:cubicBezTo>
                  <a:cubicBezTo>
                    <a:pt x="6015" y="10811"/>
                    <a:pt x="5282" y="10005"/>
                    <a:pt x="5238" y="9031"/>
                  </a:cubicBezTo>
                  <a:cubicBezTo>
                    <a:pt x="5236" y="8965"/>
                    <a:pt x="5208" y="8902"/>
                    <a:pt x="5161" y="8855"/>
                  </a:cubicBezTo>
                  <a:lnTo>
                    <a:pt x="2952" y="6647"/>
                  </a:lnTo>
                  <a:cubicBezTo>
                    <a:pt x="2679" y="6374"/>
                    <a:pt x="2679" y="5929"/>
                    <a:pt x="2952" y="5656"/>
                  </a:cubicBezTo>
                  <a:cubicBezTo>
                    <a:pt x="3085" y="5524"/>
                    <a:pt x="3261" y="5451"/>
                    <a:pt x="3448" y="5451"/>
                  </a:cubicBezTo>
                  <a:cubicBezTo>
                    <a:pt x="3635" y="5451"/>
                    <a:pt x="3812" y="5524"/>
                    <a:pt x="3943" y="5656"/>
                  </a:cubicBezTo>
                  <a:lnTo>
                    <a:pt x="4782" y="6495"/>
                  </a:lnTo>
                  <a:cubicBezTo>
                    <a:pt x="4833" y="6546"/>
                    <a:pt x="4901" y="6573"/>
                    <a:pt x="4970" y="6573"/>
                  </a:cubicBezTo>
                  <a:cubicBezTo>
                    <a:pt x="5004" y="6573"/>
                    <a:pt x="5039" y="6566"/>
                    <a:pt x="5071" y="6552"/>
                  </a:cubicBezTo>
                  <a:cubicBezTo>
                    <a:pt x="5171" y="6511"/>
                    <a:pt x="5236" y="6414"/>
                    <a:pt x="5236" y="6307"/>
                  </a:cubicBezTo>
                  <a:lnTo>
                    <a:pt x="5236" y="2568"/>
                  </a:lnTo>
                  <a:lnTo>
                    <a:pt x="5399" y="2716"/>
                  </a:lnTo>
                  <a:cubicBezTo>
                    <a:pt x="5449" y="2762"/>
                    <a:pt x="5514" y="2784"/>
                    <a:pt x="5578" y="2784"/>
                  </a:cubicBezTo>
                  <a:cubicBezTo>
                    <a:pt x="5650" y="2784"/>
                    <a:pt x="5722" y="2755"/>
                    <a:pt x="5775" y="2697"/>
                  </a:cubicBezTo>
                  <a:cubicBezTo>
                    <a:pt x="5873" y="2588"/>
                    <a:pt x="5864" y="2420"/>
                    <a:pt x="5755" y="2321"/>
                  </a:cubicBezTo>
                  <a:lnTo>
                    <a:pt x="5236" y="1851"/>
                  </a:lnTo>
                  <a:lnTo>
                    <a:pt x="5236" y="915"/>
                  </a:lnTo>
                  <a:cubicBezTo>
                    <a:pt x="5236" y="704"/>
                    <a:pt x="5407" y="533"/>
                    <a:pt x="5618" y="533"/>
                  </a:cubicBezTo>
                  <a:cubicBezTo>
                    <a:pt x="5828" y="533"/>
                    <a:pt x="5999" y="704"/>
                    <a:pt x="5999" y="915"/>
                  </a:cubicBezTo>
                  <a:lnTo>
                    <a:pt x="5999" y="1442"/>
                  </a:lnTo>
                  <a:cubicBezTo>
                    <a:pt x="5999" y="1589"/>
                    <a:pt x="6118" y="1708"/>
                    <a:pt x="6265" y="1708"/>
                  </a:cubicBezTo>
                  <a:cubicBezTo>
                    <a:pt x="6411" y="1708"/>
                    <a:pt x="6530" y="1589"/>
                    <a:pt x="6530" y="1442"/>
                  </a:cubicBezTo>
                  <a:lnTo>
                    <a:pt x="6530" y="915"/>
                  </a:lnTo>
                  <a:cubicBezTo>
                    <a:pt x="6530" y="410"/>
                    <a:pt x="6121" y="1"/>
                    <a:pt x="5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9"/>
            <p:cNvSpPr/>
            <p:nvPr/>
          </p:nvSpPr>
          <p:spPr>
            <a:xfrm>
              <a:off x="2854098" y="4319140"/>
              <a:ext cx="82056" cy="105605"/>
            </a:xfrm>
            <a:custGeom>
              <a:avLst/>
              <a:gdLst/>
              <a:ahLst/>
              <a:cxnLst/>
              <a:rect l="l" t="t" r="r" b="b"/>
              <a:pathLst>
                <a:path w="2474" h="3184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011" y="532"/>
                  </a:lnTo>
                  <a:cubicBezTo>
                    <a:pt x="1525" y="532"/>
                    <a:pt x="1941" y="950"/>
                    <a:pt x="1941" y="1463"/>
                  </a:cubicBezTo>
                  <a:lnTo>
                    <a:pt x="1941" y="2918"/>
                  </a:lnTo>
                  <a:cubicBezTo>
                    <a:pt x="1941" y="3065"/>
                    <a:pt x="2061" y="3184"/>
                    <a:pt x="2207" y="3184"/>
                  </a:cubicBezTo>
                  <a:cubicBezTo>
                    <a:pt x="2354" y="3184"/>
                    <a:pt x="2473" y="3065"/>
                    <a:pt x="2473" y="2918"/>
                  </a:cubicBezTo>
                  <a:lnTo>
                    <a:pt x="2473" y="1463"/>
                  </a:lnTo>
                  <a:cubicBezTo>
                    <a:pt x="2473" y="656"/>
                    <a:pt x="1817" y="1"/>
                    <a:pt x="1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9"/>
            <p:cNvSpPr/>
            <p:nvPr/>
          </p:nvSpPr>
          <p:spPr>
            <a:xfrm>
              <a:off x="2645541" y="4001992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5459"/>
                  </a:lnTo>
                  <a:cubicBezTo>
                    <a:pt x="0" y="5606"/>
                    <a:pt x="119" y="5725"/>
                    <a:pt x="266" y="5725"/>
                  </a:cubicBezTo>
                  <a:cubicBezTo>
                    <a:pt x="413" y="5725"/>
                    <a:pt x="532" y="5606"/>
                    <a:pt x="532" y="5459"/>
                  </a:cubicBezTo>
                  <a:lnTo>
                    <a:pt x="532" y="533"/>
                  </a:lnTo>
                  <a:lnTo>
                    <a:pt x="5458" y="533"/>
                  </a:lnTo>
                  <a:cubicBezTo>
                    <a:pt x="5605" y="533"/>
                    <a:pt x="5724" y="414"/>
                    <a:pt x="5724" y="267"/>
                  </a:cubicBezTo>
                  <a:cubicBezTo>
                    <a:pt x="5724" y="120"/>
                    <a:pt x="5605" y="1"/>
                    <a:pt x="5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9"/>
            <p:cNvSpPr/>
            <p:nvPr/>
          </p:nvSpPr>
          <p:spPr>
            <a:xfrm>
              <a:off x="2645541" y="4414098"/>
              <a:ext cx="189884" cy="189917"/>
            </a:xfrm>
            <a:custGeom>
              <a:avLst/>
              <a:gdLst/>
              <a:ahLst/>
              <a:cxnLst/>
              <a:rect l="l" t="t" r="r" b="b"/>
              <a:pathLst>
                <a:path w="5725" h="5726" extrusionOk="0">
                  <a:moveTo>
                    <a:pt x="266" y="0"/>
                  </a:moveTo>
                  <a:cubicBezTo>
                    <a:pt x="119" y="0"/>
                    <a:pt x="0" y="120"/>
                    <a:pt x="0" y="266"/>
                  </a:cubicBezTo>
                  <a:lnTo>
                    <a:pt x="0" y="5460"/>
                  </a:lnTo>
                  <a:cubicBezTo>
                    <a:pt x="0" y="5606"/>
                    <a:pt x="119" y="5726"/>
                    <a:pt x="266" y="5726"/>
                  </a:cubicBezTo>
                  <a:lnTo>
                    <a:pt x="5458" y="5726"/>
                  </a:lnTo>
                  <a:cubicBezTo>
                    <a:pt x="5605" y="5726"/>
                    <a:pt x="5724" y="5606"/>
                    <a:pt x="5724" y="5460"/>
                  </a:cubicBezTo>
                  <a:cubicBezTo>
                    <a:pt x="5724" y="5312"/>
                    <a:pt x="5605" y="5194"/>
                    <a:pt x="5458" y="5194"/>
                  </a:cubicBezTo>
                  <a:lnTo>
                    <a:pt x="532" y="5194"/>
                  </a:lnTo>
                  <a:lnTo>
                    <a:pt x="532" y="266"/>
                  </a:lnTo>
                  <a:cubicBezTo>
                    <a:pt x="532" y="120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9"/>
            <p:cNvSpPr/>
            <p:nvPr/>
          </p:nvSpPr>
          <p:spPr>
            <a:xfrm>
              <a:off x="2998841" y="4001992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5194" y="532"/>
                  </a:lnTo>
                  <a:lnTo>
                    <a:pt x="5194" y="5459"/>
                  </a:lnTo>
                  <a:cubicBezTo>
                    <a:pt x="5194" y="5606"/>
                    <a:pt x="5312" y="5725"/>
                    <a:pt x="5459" y="5725"/>
                  </a:cubicBezTo>
                  <a:cubicBezTo>
                    <a:pt x="5606" y="5725"/>
                    <a:pt x="5725" y="5606"/>
                    <a:pt x="5725" y="5459"/>
                  </a:cubicBezTo>
                  <a:lnTo>
                    <a:pt x="5725" y="266"/>
                  </a:lnTo>
                  <a:cubicBezTo>
                    <a:pt x="5725" y="120"/>
                    <a:pt x="5606" y="1"/>
                    <a:pt x="5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9"/>
            <p:cNvSpPr/>
            <p:nvPr/>
          </p:nvSpPr>
          <p:spPr>
            <a:xfrm>
              <a:off x="2998841" y="4414098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5459" y="0"/>
                  </a:moveTo>
                  <a:cubicBezTo>
                    <a:pt x="5312" y="0"/>
                    <a:pt x="5194" y="120"/>
                    <a:pt x="5194" y="266"/>
                  </a:cubicBezTo>
                  <a:lnTo>
                    <a:pt x="5194" y="5194"/>
                  </a:lnTo>
                  <a:lnTo>
                    <a:pt x="266" y="5194"/>
                  </a:lnTo>
                  <a:cubicBezTo>
                    <a:pt x="120" y="5194"/>
                    <a:pt x="1" y="5312"/>
                    <a:pt x="1" y="5460"/>
                  </a:cubicBezTo>
                  <a:cubicBezTo>
                    <a:pt x="1" y="5605"/>
                    <a:pt x="120" y="5725"/>
                    <a:pt x="266" y="5725"/>
                  </a:cubicBezTo>
                  <a:lnTo>
                    <a:pt x="5459" y="5725"/>
                  </a:lnTo>
                  <a:cubicBezTo>
                    <a:pt x="5606" y="5725"/>
                    <a:pt x="5725" y="5605"/>
                    <a:pt x="5725" y="5460"/>
                  </a:cubicBezTo>
                  <a:lnTo>
                    <a:pt x="5725" y="266"/>
                  </a:lnTo>
                  <a:cubicBezTo>
                    <a:pt x="5725" y="120"/>
                    <a:pt x="5606" y="0"/>
                    <a:pt x="5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9"/>
            <p:cNvSpPr/>
            <p:nvPr/>
          </p:nvSpPr>
          <p:spPr>
            <a:xfrm>
              <a:off x="3073136" y="4486967"/>
              <a:ext cx="77380" cy="17678"/>
            </a:xfrm>
            <a:custGeom>
              <a:avLst/>
              <a:gdLst/>
              <a:ahLst/>
              <a:cxnLst/>
              <a:rect l="l" t="t" r="r" b="b"/>
              <a:pathLst>
                <a:path w="233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2067" y="533"/>
                  </a:lnTo>
                  <a:cubicBezTo>
                    <a:pt x="2213" y="533"/>
                    <a:pt x="2333" y="413"/>
                    <a:pt x="2333" y="267"/>
                  </a:cubicBezTo>
                  <a:cubicBezTo>
                    <a:pt x="2333" y="120"/>
                    <a:pt x="2213" y="1"/>
                    <a:pt x="2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9"/>
            <p:cNvSpPr/>
            <p:nvPr/>
          </p:nvSpPr>
          <p:spPr>
            <a:xfrm>
              <a:off x="3073136" y="4516851"/>
              <a:ext cx="77380" cy="17645"/>
            </a:xfrm>
            <a:custGeom>
              <a:avLst/>
              <a:gdLst/>
              <a:ahLst/>
              <a:cxnLst/>
              <a:rect l="l" t="t" r="r" b="b"/>
              <a:pathLst>
                <a:path w="2333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67" y="532"/>
                  </a:lnTo>
                  <a:cubicBezTo>
                    <a:pt x="2213" y="532"/>
                    <a:pt x="2333" y="413"/>
                    <a:pt x="2333" y="266"/>
                  </a:cubicBezTo>
                  <a:cubicBezTo>
                    <a:pt x="2333" y="119"/>
                    <a:pt x="2213" y="0"/>
                    <a:pt x="2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9"/>
            <p:cNvSpPr/>
            <p:nvPr/>
          </p:nvSpPr>
          <p:spPr>
            <a:xfrm>
              <a:off x="3073136" y="4546702"/>
              <a:ext cx="77380" cy="17678"/>
            </a:xfrm>
            <a:custGeom>
              <a:avLst/>
              <a:gdLst/>
              <a:ahLst/>
              <a:cxnLst/>
              <a:rect l="l" t="t" r="r" b="b"/>
              <a:pathLst>
                <a:path w="233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67" y="532"/>
                  </a:lnTo>
                  <a:cubicBezTo>
                    <a:pt x="2213" y="532"/>
                    <a:pt x="2333" y="413"/>
                    <a:pt x="2333" y="266"/>
                  </a:cubicBezTo>
                  <a:cubicBezTo>
                    <a:pt x="2333" y="120"/>
                    <a:pt x="2213" y="1"/>
                    <a:pt x="2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9"/>
            <p:cNvSpPr/>
            <p:nvPr/>
          </p:nvSpPr>
          <p:spPr>
            <a:xfrm>
              <a:off x="3067763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30"/>
                    <a:pt x="79" y="79"/>
                  </a:cubicBezTo>
                  <a:cubicBezTo>
                    <a:pt x="29" y="128"/>
                    <a:pt x="1" y="197"/>
                    <a:pt x="1" y="267"/>
                  </a:cubicBezTo>
                  <a:cubicBezTo>
                    <a:pt x="1" y="337"/>
                    <a:pt x="29" y="405"/>
                    <a:pt x="79" y="455"/>
                  </a:cubicBezTo>
                  <a:cubicBezTo>
                    <a:pt x="128" y="504"/>
                    <a:pt x="197" y="533"/>
                    <a:pt x="267" y="533"/>
                  </a:cubicBezTo>
                  <a:cubicBezTo>
                    <a:pt x="337" y="533"/>
                    <a:pt x="405" y="504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9"/>
            <p:cNvSpPr/>
            <p:nvPr/>
          </p:nvSpPr>
          <p:spPr>
            <a:xfrm>
              <a:off x="3100333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1"/>
                  </a:moveTo>
                  <a:cubicBezTo>
                    <a:pt x="196" y="1"/>
                    <a:pt x="128" y="30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4"/>
                    <a:pt x="196" y="533"/>
                    <a:pt x="266" y="533"/>
                  </a:cubicBezTo>
                  <a:cubicBezTo>
                    <a:pt x="336" y="533"/>
                    <a:pt x="404" y="504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4" y="30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9"/>
            <p:cNvSpPr/>
            <p:nvPr/>
          </p:nvSpPr>
          <p:spPr>
            <a:xfrm>
              <a:off x="3132871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6" y="1"/>
                    <a:pt x="128" y="30"/>
                    <a:pt x="78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7"/>
                    <a:pt x="28" y="405"/>
                    <a:pt x="78" y="455"/>
                  </a:cubicBezTo>
                  <a:cubicBezTo>
                    <a:pt x="128" y="504"/>
                    <a:pt x="196" y="533"/>
                    <a:pt x="267" y="533"/>
                  </a:cubicBezTo>
                  <a:cubicBezTo>
                    <a:pt x="337" y="533"/>
                    <a:pt x="404" y="504"/>
                    <a:pt x="455" y="455"/>
                  </a:cubicBezTo>
                  <a:cubicBezTo>
                    <a:pt x="504" y="405"/>
                    <a:pt x="533" y="337"/>
                    <a:pt x="533" y="267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4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9"/>
            <p:cNvSpPr/>
            <p:nvPr/>
          </p:nvSpPr>
          <p:spPr>
            <a:xfrm>
              <a:off x="2686569" y="4504579"/>
              <a:ext cx="59801" cy="59801"/>
            </a:xfrm>
            <a:custGeom>
              <a:avLst/>
              <a:gdLst/>
              <a:ahLst/>
              <a:cxnLst/>
              <a:rect l="l" t="t" r="r" b="b"/>
              <a:pathLst>
                <a:path w="1803" h="1803" extrusionOk="0">
                  <a:moveTo>
                    <a:pt x="1270" y="531"/>
                  </a:moveTo>
                  <a:lnTo>
                    <a:pt x="1270" y="1271"/>
                  </a:lnTo>
                  <a:lnTo>
                    <a:pt x="531" y="1271"/>
                  </a:lnTo>
                  <a:lnTo>
                    <a:pt x="531" y="531"/>
                  </a:lnTo>
                  <a:close/>
                  <a:moveTo>
                    <a:pt x="443" y="0"/>
                  </a:moveTo>
                  <a:cubicBezTo>
                    <a:pt x="198" y="0"/>
                    <a:pt x="0" y="199"/>
                    <a:pt x="0" y="443"/>
                  </a:cubicBezTo>
                  <a:lnTo>
                    <a:pt x="0" y="1360"/>
                  </a:lnTo>
                  <a:cubicBezTo>
                    <a:pt x="0" y="1604"/>
                    <a:pt x="198" y="1802"/>
                    <a:pt x="443" y="1802"/>
                  </a:cubicBezTo>
                  <a:lnTo>
                    <a:pt x="1360" y="1802"/>
                  </a:lnTo>
                  <a:cubicBezTo>
                    <a:pt x="1603" y="1802"/>
                    <a:pt x="1802" y="1604"/>
                    <a:pt x="1802" y="1360"/>
                  </a:cubicBezTo>
                  <a:lnTo>
                    <a:pt x="1802" y="443"/>
                  </a:lnTo>
                  <a:cubicBezTo>
                    <a:pt x="1802" y="199"/>
                    <a:pt x="1603" y="0"/>
                    <a:pt x="1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9"/>
            <p:cNvSpPr/>
            <p:nvPr/>
          </p:nvSpPr>
          <p:spPr>
            <a:xfrm>
              <a:off x="2681892" y="4086636"/>
              <a:ext cx="106435" cy="17645"/>
            </a:xfrm>
            <a:custGeom>
              <a:avLst/>
              <a:gdLst/>
              <a:ahLst/>
              <a:cxnLst/>
              <a:rect l="l" t="t" r="r" b="b"/>
              <a:pathLst>
                <a:path w="3209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2942" y="531"/>
                  </a:lnTo>
                  <a:cubicBezTo>
                    <a:pt x="3089" y="531"/>
                    <a:pt x="3208" y="412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59"/>
            <p:cNvSpPr/>
            <p:nvPr/>
          </p:nvSpPr>
          <p:spPr>
            <a:xfrm>
              <a:off x="2681892" y="4062423"/>
              <a:ext cx="106435" cy="17678"/>
            </a:xfrm>
            <a:custGeom>
              <a:avLst/>
              <a:gdLst/>
              <a:ahLst/>
              <a:cxnLst/>
              <a:rect l="l" t="t" r="r" b="b"/>
              <a:pathLst>
                <a:path w="3209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942" y="532"/>
                  </a:lnTo>
                  <a:cubicBezTo>
                    <a:pt x="3089" y="532"/>
                    <a:pt x="3208" y="413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59"/>
            <p:cNvSpPr/>
            <p:nvPr/>
          </p:nvSpPr>
          <p:spPr>
            <a:xfrm>
              <a:off x="2681892" y="4038244"/>
              <a:ext cx="106435" cy="17678"/>
            </a:xfrm>
            <a:custGeom>
              <a:avLst/>
              <a:gdLst/>
              <a:ahLst/>
              <a:cxnLst/>
              <a:rect l="l" t="t" r="r" b="b"/>
              <a:pathLst>
                <a:path w="3209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942" y="532"/>
                  </a:lnTo>
                  <a:cubicBezTo>
                    <a:pt x="3089" y="532"/>
                    <a:pt x="3208" y="413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7" name="Google Shape;2137;p59"/>
          <p:cNvGrpSpPr/>
          <p:nvPr/>
        </p:nvGrpSpPr>
        <p:grpSpPr>
          <a:xfrm>
            <a:off x="1011700" y="1197775"/>
            <a:ext cx="76825" cy="76800"/>
            <a:chOff x="3104875" y="1099400"/>
            <a:chExt cx="76825" cy="76800"/>
          </a:xfrm>
        </p:grpSpPr>
        <p:sp>
          <p:nvSpPr>
            <p:cNvPr id="2138" name="Google Shape;2138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0" name="Google Shape;2140;p59"/>
          <p:cNvGrpSpPr/>
          <p:nvPr/>
        </p:nvGrpSpPr>
        <p:grpSpPr>
          <a:xfrm>
            <a:off x="6556775" y="821850"/>
            <a:ext cx="76825" cy="76800"/>
            <a:chOff x="3104875" y="1099400"/>
            <a:chExt cx="76825" cy="76800"/>
          </a:xfrm>
        </p:grpSpPr>
        <p:sp>
          <p:nvSpPr>
            <p:cNvPr id="2141" name="Google Shape;2141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3" name="Google Shape;2143;p59"/>
          <p:cNvGrpSpPr/>
          <p:nvPr/>
        </p:nvGrpSpPr>
        <p:grpSpPr>
          <a:xfrm>
            <a:off x="7149100" y="4197150"/>
            <a:ext cx="76825" cy="76800"/>
            <a:chOff x="3104875" y="1099400"/>
            <a:chExt cx="76825" cy="76800"/>
          </a:xfrm>
        </p:grpSpPr>
        <p:sp>
          <p:nvSpPr>
            <p:cNvPr id="2144" name="Google Shape;2144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46" name="Google Shape;2146;p59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3028660" y="398380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59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913061">
            <a:off x="7927763" y="347443"/>
            <a:ext cx="686314" cy="683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8" name="Google Shape;2148;p59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9084173">
            <a:off x="293881" y="1228672"/>
            <a:ext cx="973401" cy="4988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075;p59">
            <a:extLst>
              <a:ext uri="{FF2B5EF4-FFF2-40B4-BE49-F238E27FC236}">
                <a16:creationId xmlns:a16="http://schemas.microsoft.com/office/drawing/2014/main" id="{BC139B86-6AA9-186C-9956-1908DC00288F}"/>
              </a:ext>
            </a:extLst>
          </p:cNvPr>
          <p:cNvSpPr/>
          <p:nvPr/>
        </p:nvSpPr>
        <p:spPr>
          <a:xfrm rot="10800000">
            <a:off x="677011" y="2884894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0" y="835"/>
                  <a:pt x="0" y="1836"/>
                </a:cubicBezTo>
                <a:cubicBezTo>
                  <a:pt x="0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075;p59">
            <a:extLst>
              <a:ext uri="{FF2B5EF4-FFF2-40B4-BE49-F238E27FC236}">
                <a16:creationId xmlns:a16="http://schemas.microsoft.com/office/drawing/2014/main" id="{3C65E475-D613-B32B-711C-4351C1B25F5A}"/>
              </a:ext>
            </a:extLst>
          </p:cNvPr>
          <p:cNvSpPr/>
          <p:nvPr/>
        </p:nvSpPr>
        <p:spPr>
          <a:xfrm rot="10800000">
            <a:off x="8314445" y="2710730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0" y="835"/>
                  <a:pt x="0" y="1836"/>
                </a:cubicBezTo>
                <a:cubicBezTo>
                  <a:pt x="0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077;p59">
            <a:extLst>
              <a:ext uri="{FF2B5EF4-FFF2-40B4-BE49-F238E27FC236}">
                <a16:creationId xmlns:a16="http://schemas.microsoft.com/office/drawing/2014/main" id="{10B0DEB7-8EB0-D58A-0E43-7E7D9EB98624}"/>
              </a:ext>
            </a:extLst>
          </p:cNvPr>
          <p:cNvSpPr txBox="1"/>
          <p:nvPr/>
        </p:nvSpPr>
        <p:spPr>
          <a:xfrm>
            <a:off x="7650326" y="2010715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Closure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3B2481-B534-1986-82DA-B1E90EC3331C}"/>
              </a:ext>
            </a:extLst>
          </p:cNvPr>
          <p:cNvSpPr txBox="1"/>
          <p:nvPr/>
        </p:nvSpPr>
        <p:spPr>
          <a:xfrm>
            <a:off x="-26121" y="3821659"/>
            <a:ext cx="2152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none" strike="noStrike">
                <a:solidFill>
                  <a:schemeClr val="tx1"/>
                </a:solidFill>
                <a:effectLst/>
                <a:latin typeface="Montserrat Medium" panose="00000600000000000000" pitchFamily="2" charset="0"/>
              </a:rPr>
              <a:t>Requirements Gathering </a:t>
            </a:r>
            <a:endParaRPr lang="en-IN" sz="1200">
              <a:solidFill>
                <a:schemeClr val="tx1"/>
              </a:solidFill>
              <a:latin typeface="Montserrat Medium" panose="000006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E82F8C-772F-40CC-0835-741E76EE2020}"/>
              </a:ext>
            </a:extLst>
          </p:cNvPr>
          <p:cNvSpPr txBox="1"/>
          <p:nvPr/>
        </p:nvSpPr>
        <p:spPr>
          <a:xfrm>
            <a:off x="1715972" y="1701143"/>
            <a:ext cx="2152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none" strike="noStrike">
                <a:solidFill>
                  <a:schemeClr val="tx1"/>
                </a:solidFill>
                <a:effectLst/>
                <a:latin typeface="Montserrat Medium" panose="00000600000000000000" pitchFamily="2" charset="0"/>
              </a:rPr>
              <a:t>Design and Architecture</a:t>
            </a:r>
            <a:endParaRPr lang="en-IN" sz="1200">
              <a:solidFill>
                <a:schemeClr val="tx1"/>
              </a:solidFill>
              <a:latin typeface="Montserrat Medium" panose="000006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0DC4F9-DA48-57B0-F7BA-2AB40DFEA042}"/>
              </a:ext>
            </a:extLst>
          </p:cNvPr>
          <p:cNvSpPr txBox="1"/>
          <p:nvPr/>
        </p:nvSpPr>
        <p:spPr>
          <a:xfrm>
            <a:off x="4162320" y="3775458"/>
            <a:ext cx="1328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none" strike="noStrike">
                <a:solidFill>
                  <a:schemeClr val="tx1"/>
                </a:solidFill>
                <a:effectLst/>
                <a:latin typeface="Montserrat Medium" panose="00000600000000000000" pitchFamily="2" charset="0"/>
              </a:rPr>
              <a:t>Development</a:t>
            </a:r>
            <a:endParaRPr lang="en-IN" sz="1200">
              <a:solidFill>
                <a:schemeClr val="tx1"/>
              </a:solidFill>
              <a:latin typeface="Montserrat Medium" panose="000006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994C46-8EE5-5BFB-1E11-AED7CA54426E}"/>
              </a:ext>
            </a:extLst>
          </p:cNvPr>
          <p:cNvSpPr txBox="1"/>
          <p:nvPr/>
        </p:nvSpPr>
        <p:spPr>
          <a:xfrm>
            <a:off x="5392832" y="1641263"/>
            <a:ext cx="2208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none" strike="noStrike">
                <a:solidFill>
                  <a:schemeClr val="tx1"/>
                </a:solidFill>
                <a:effectLst/>
                <a:latin typeface="Montserrat Medium" panose="00000600000000000000" pitchFamily="2" charset="0"/>
              </a:rPr>
              <a:t>Testing and Quality check </a:t>
            </a:r>
            <a:endParaRPr lang="en-IN" sz="1200">
              <a:solidFill>
                <a:schemeClr val="tx1"/>
              </a:solidFill>
              <a:latin typeface="Montserrat Medium" panose="000006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104A80-CF3F-C6AD-5620-6B95810B942B}"/>
              </a:ext>
            </a:extLst>
          </p:cNvPr>
          <p:cNvSpPr txBox="1"/>
          <p:nvPr/>
        </p:nvSpPr>
        <p:spPr>
          <a:xfrm>
            <a:off x="8060880" y="1651248"/>
            <a:ext cx="1288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Montserrat Medium" panose="00000600000000000000" pitchFamily="2" charset="0"/>
              </a:rPr>
              <a:t>Deployment</a:t>
            </a:r>
            <a:endParaRPr lang="en-IN" sz="1200" dirty="0">
              <a:solidFill>
                <a:schemeClr val="tx1"/>
              </a:solidFill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7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Google Shape;1239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6267956" y="374806"/>
            <a:ext cx="1741762" cy="15071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1" name="Google Shape;1241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35"/>
          <p:cNvGrpSpPr/>
          <p:nvPr/>
        </p:nvGrpSpPr>
        <p:grpSpPr>
          <a:xfrm>
            <a:off x="2000951" y="699350"/>
            <a:ext cx="76825" cy="76800"/>
            <a:chOff x="3104875" y="1099400"/>
            <a:chExt cx="76825" cy="76800"/>
          </a:xfrm>
        </p:grpSpPr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7" name="Google Shape;1247;p35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152297">
            <a:off x="7179662" y="617615"/>
            <a:ext cx="1459880" cy="7683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oogle Shape;1891;p54">
            <a:extLst>
              <a:ext uri="{FF2B5EF4-FFF2-40B4-BE49-F238E27FC236}">
                <a16:creationId xmlns:a16="http://schemas.microsoft.com/office/drawing/2014/main" id="{B3DA75D2-B3AD-C2DC-660F-D98D13912107}"/>
              </a:ext>
            </a:extLst>
          </p:cNvPr>
          <p:cNvGrpSpPr/>
          <p:nvPr/>
        </p:nvGrpSpPr>
        <p:grpSpPr>
          <a:xfrm>
            <a:off x="923578" y="570523"/>
            <a:ext cx="7251314" cy="4369202"/>
            <a:chOff x="1054175" y="1494442"/>
            <a:chExt cx="3800100" cy="2435833"/>
          </a:xfrm>
        </p:grpSpPr>
        <p:sp>
          <p:nvSpPr>
            <p:cNvPr id="13" name="Google Shape;1892;p54">
              <a:extLst>
                <a:ext uri="{FF2B5EF4-FFF2-40B4-BE49-F238E27FC236}">
                  <a16:creationId xmlns:a16="http://schemas.microsoft.com/office/drawing/2014/main" id="{7ECC4275-3C8A-535A-407F-85897D0C61F6}"/>
                </a:ext>
              </a:extLst>
            </p:cNvPr>
            <p:cNvSpPr/>
            <p:nvPr/>
          </p:nvSpPr>
          <p:spPr>
            <a:xfrm>
              <a:off x="1155875" y="1494442"/>
              <a:ext cx="3596700" cy="2215334"/>
            </a:xfrm>
            <a:prstGeom prst="round2SameRect">
              <a:avLst>
                <a:gd name="adj1" fmla="val 13298"/>
                <a:gd name="adj2" fmla="val 0"/>
              </a:avLst>
            </a:pr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800" b="1" dirty="0">
                  <a:solidFill>
                    <a:schemeClr val="tx1"/>
                  </a:solidFill>
                </a:rPr>
                <a:t>TEAM</a:t>
              </a:r>
              <a:endParaRPr lang="en-IN" b="1" dirty="0">
                <a:solidFill>
                  <a:schemeClr val="tx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400" dirty="0">
                  <a:solidFill>
                    <a:schemeClr val="tx1"/>
                  </a:solidFill>
                  <a:latin typeface="Montserrat Medium"/>
                  <a:sym typeface="Montserrat Black"/>
                </a:rPr>
                <a:t>Abhi Patel- </a:t>
              </a:r>
              <a:r>
                <a:rPr lang="en-IN" sz="2100" dirty="0">
                  <a:solidFill>
                    <a:schemeClr val="tx1"/>
                  </a:solidFill>
                  <a:latin typeface="Montserrat Medium"/>
                  <a:sym typeface="Montserrat Black"/>
                </a:rPr>
                <a:t>40289176</a:t>
              </a:r>
              <a:endParaRPr lang="en-IN" sz="2100" dirty="0">
                <a:solidFill>
                  <a:schemeClr val="tx1"/>
                </a:solidFill>
                <a:latin typeface="Montserrat Medium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400" b="0" i="0" u="none" strike="noStrike" dirty="0">
                  <a:solidFill>
                    <a:schemeClr val="tx1"/>
                  </a:solidFill>
                  <a:effectLst/>
                  <a:latin typeface="Montserrat Medium"/>
                </a:rPr>
                <a:t>Shrawan </a:t>
              </a:r>
              <a:r>
                <a:rPr lang="en-IN" sz="2400" b="0" i="0" u="none" strike="noStrike" dirty="0" err="1">
                  <a:solidFill>
                    <a:schemeClr val="tx1"/>
                  </a:solidFill>
                  <a:effectLst/>
                  <a:latin typeface="Montserrat Medium"/>
                </a:rPr>
                <a:t>Malyala</a:t>
              </a:r>
              <a:r>
                <a:rPr lang="en-IN" sz="2400" b="0" i="0" u="none" strike="noStrike" dirty="0">
                  <a:solidFill>
                    <a:schemeClr val="tx1"/>
                  </a:solidFill>
                  <a:effectLst/>
                  <a:latin typeface="Montserrat Medium"/>
                </a:rPr>
                <a:t>- </a:t>
              </a:r>
              <a:r>
                <a:rPr lang="en-IN" sz="2100" b="0" i="0" u="none" strike="noStrike" dirty="0">
                  <a:solidFill>
                    <a:schemeClr val="tx1"/>
                  </a:solidFill>
                  <a:effectLst/>
                  <a:latin typeface="Montserrat Medium"/>
                </a:rPr>
                <a:t>40236492</a:t>
              </a:r>
              <a:endParaRPr lang="en-IN" sz="2100" b="0" i="0" u="none" strike="noStrike" dirty="0">
                <a:solidFill>
                  <a:schemeClr val="tx1"/>
                </a:solidFill>
                <a:effectLst/>
                <a:latin typeface="Montserrat Medium"/>
                <a:sym typeface="Montserrat Black"/>
              </a:endParaRPr>
            </a:p>
            <a:p>
              <a:r>
                <a:rPr lang="fi-FI" sz="2400" dirty="0" err="1">
                  <a:solidFill>
                    <a:schemeClr val="tx1"/>
                  </a:solidFill>
                  <a:latin typeface="Montserrat Medium"/>
                </a:rPr>
                <a:t>S</a:t>
              </a:r>
              <a:r>
                <a:rPr lang="fi-FI" sz="2400" b="0" i="0" u="none" strike="noStrike" dirty="0" err="1">
                  <a:solidFill>
                    <a:schemeClr val="tx1"/>
                  </a:solidFill>
                  <a:effectLst/>
                  <a:latin typeface="Montserrat Medium"/>
                </a:rPr>
                <a:t>ree</a:t>
              </a:r>
              <a:r>
                <a:rPr lang="fi-FI" sz="2400" b="0" i="0" u="none" strike="noStrike" dirty="0">
                  <a:solidFill>
                    <a:schemeClr val="tx1"/>
                  </a:solidFill>
                  <a:effectLst/>
                  <a:latin typeface="Montserrat Medium"/>
                </a:rPr>
                <a:t> </a:t>
              </a:r>
              <a:r>
                <a:rPr lang="fi-FI" sz="2400" b="0" i="0" u="none" strike="noStrike" dirty="0" err="1">
                  <a:solidFill>
                    <a:schemeClr val="tx1"/>
                  </a:solidFill>
                  <a:effectLst/>
                  <a:latin typeface="Montserrat Medium"/>
                </a:rPr>
                <a:t>Pravallika</a:t>
              </a:r>
              <a:r>
                <a:rPr lang="fi-FI" sz="2400" b="0" i="0" u="none" strike="noStrike" dirty="0">
                  <a:solidFill>
                    <a:schemeClr val="tx1"/>
                  </a:solidFill>
                  <a:effectLst/>
                  <a:latin typeface="Montserrat Medium"/>
                </a:rPr>
                <a:t> Pulikallu-</a:t>
              </a:r>
              <a:r>
                <a:rPr lang="fi-FI" sz="2400" dirty="0">
                  <a:solidFill>
                    <a:schemeClr val="tx1"/>
                  </a:solidFill>
                  <a:latin typeface="Montserrat Medium"/>
                </a:rPr>
                <a:t> </a:t>
              </a:r>
              <a:r>
                <a:rPr lang="fi-FI" sz="2400" b="0" i="0" u="none" strike="noStrike" dirty="0">
                  <a:solidFill>
                    <a:schemeClr val="tx1"/>
                  </a:solidFill>
                  <a:effectLst/>
                  <a:latin typeface="Montserrat Medium"/>
                </a:rPr>
                <a:t> </a:t>
              </a:r>
              <a:r>
                <a:rPr lang="fi-FI" sz="2100" b="0" i="0" u="none" strike="noStrike" dirty="0">
                  <a:solidFill>
                    <a:schemeClr val="tx1"/>
                  </a:solidFill>
                  <a:effectLst/>
                  <a:latin typeface="Montserrat Medium"/>
                </a:rPr>
                <a:t>40265832</a:t>
              </a:r>
              <a:endParaRPr lang="en-IN" sz="2100" dirty="0">
                <a:solidFill>
                  <a:schemeClr val="tx1"/>
                </a:solidFill>
                <a:latin typeface="Montserrat Medium"/>
                <a:sym typeface="Montserrat Black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400" dirty="0">
                  <a:solidFill>
                    <a:schemeClr val="tx1"/>
                  </a:solidFill>
                  <a:latin typeface="Montserrat Medium"/>
                </a:rPr>
                <a:t>Vandit Mehta- 40232414</a:t>
              </a:r>
            </a:p>
            <a:p>
              <a:pPr algn="ctr"/>
              <a:endParaRPr lang="en-IN" sz="2400" dirty="0">
                <a:solidFill>
                  <a:schemeClr val="tx1"/>
                </a:solidFill>
                <a:latin typeface="Montserrat Medium" panose="00000600000000000000" pitchFamily="2" charset="0"/>
              </a:endParaRPr>
            </a:p>
            <a:p>
              <a:pPr algn="ctr"/>
              <a:r>
                <a:rPr lang="en-IN" sz="2400" b="1" dirty="0">
                  <a:solidFill>
                    <a:schemeClr val="tx1"/>
                  </a:solidFill>
                  <a:latin typeface="Montserrat Medium"/>
                </a:rPr>
                <a:t>GITHUB LINK</a:t>
              </a:r>
            </a:p>
            <a:p>
              <a:r>
                <a:rPr lang="en-IN" sz="2000" b="0" i="0" u="sng" dirty="0">
                  <a:solidFill>
                    <a:schemeClr val="tx1"/>
                  </a:solidFill>
                  <a:effectLst/>
                  <a:latin typeface="+mn-lt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https://github.com/ShrawanSai/SOEN6841_AuraMind</a:t>
              </a:r>
              <a:endParaRPr lang="en-IN" sz="20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4" name="Google Shape;1893;p54">
              <a:extLst>
                <a:ext uri="{FF2B5EF4-FFF2-40B4-BE49-F238E27FC236}">
                  <a16:creationId xmlns:a16="http://schemas.microsoft.com/office/drawing/2014/main" id="{33071183-8ECD-4592-0436-578E63603C7C}"/>
                </a:ext>
              </a:extLst>
            </p:cNvPr>
            <p:cNvSpPr/>
            <p:nvPr/>
          </p:nvSpPr>
          <p:spPr>
            <a:xfrm>
              <a:off x="1054175" y="3709775"/>
              <a:ext cx="3800100" cy="220500"/>
            </a:xfrm>
            <a:prstGeom prst="roundRect">
              <a:avLst>
                <a:gd name="adj" fmla="val 16667"/>
              </a:avLst>
            </a:pr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94;p54">
              <a:extLst>
                <a:ext uri="{FF2B5EF4-FFF2-40B4-BE49-F238E27FC236}">
                  <a16:creationId xmlns:a16="http://schemas.microsoft.com/office/drawing/2014/main" id="{B3BED0CA-6063-C4F6-C1BA-292FDD7BD05D}"/>
                </a:ext>
              </a:extLst>
            </p:cNvPr>
            <p:cNvSpPr/>
            <p:nvPr/>
          </p:nvSpPr>
          <p:spPr>
            <a:xfrm>
              <a:off x="2718575" y="3709775"/>
              <a:ext cx="471300" cy="76800"/>
            </a:xfrm>
            <a:prstGeom prst="roundRect">
              <a:avLst>
                <a:gd name="adj" fmla="val 16667"/>
              </a:avLst>
            </a:pr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95;p54">
              <a:extLst>
                <a:ext uri="{FF2B5EF4-FFF2-40B4-BE49-F238E27FC236}">
                  <a16:creationId xmlns:a16="http://schemas.microsoft.com/office/drawing/2014/main" id="{7485DA46-6F5D-82BD-846A-C376EECCA2D5}"/>
                </a:ext>
              </a:extLst>
            </p:cNvPr>
            <p:cNvSpPr/>
            <p:nvPr/>
          </p:nvSpPr>
          <p:spPr>
            <a:xfrm>
              <a:off x="2888975" y="1552825"/>
              <a:ext cx="130500" cy="130500"/>
            </a:xfrm>
            <a:prstGeom prst="ellipse">
              <a:avLst/>
            </a:pr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0042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4" name="Google Shape;1994;p58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295">
            <a:off x="7479332" y="-39119"/>
            <a:ext cx="1573807" cy="1517310"/>
          </a:xfrm>
          <a:prstGeom prst="rect">
            <a:avLst/>
          </a:prstGeom>
          <a:noFill/>
          <a:ln>
            <a:noFill/>
          </a:ln>
        </p:spPr>
      </p:pic>
      <p:sp>
        <p:nvSpPr>
          <p:cNvPr id="1995" name="Google Shape;1995;p58"/>
          <p:cNvSpPr txBox="1">
            <a:spLocks noGrp="1"/>
          </p:cNvSpPr>
          <p:nvPr>
            <p:ph type="title"/>
          </p:nvPr>
        </p:nvSpPr>
        <p:spPr>
          <a:xfrm>
            <a:off x="713225" y="278239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Milestones</a:t>
            </a:r>
            <a:endParaRPr/>
          </a:p>
        </p:txBody>
      </p:sp>
      <p:sp>
        <p:nvSpPr>
          <p:cNvPr id="1996" name="Google Shape;1996;p58"/>
          <p:cNvSpPr/>
          <p:nvPr/>
        </p:nvSpPr>
        <p:spPr>
          <a:xfrm>
            <a:off x="5841646" y="1326723"/>
            <a:ext cx="1652700" cy="638700"/>
          </a:xfrm>
          <a:prstGeom prst="roundRect">
            <a:avLst>
              <a:gd name="adj" fmla="val 50000"/>
            </a:avLst>
          </a:prstGeom>
          <a:solidFill>
            <a:srgbClr val="002E8A">
              <a:alpha val="3300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7" name="Google Shape;1997;p58"/>
          <p:cNvSpPr/>
          <p:nvPr/>
        </p:nvSpPr>
        <p:spPr>
          <a:xfrm>
            <a:off x="5528494" y="2058160"/>
            <a:ext cx="2217600" cy="638700"/>
          </a:xfrm>
          <a:prstGeom prst="roundRect">
            <a:avLst>
              <a:gd name="adj" fmla="val 50000"/>
            </a:avLst>
          </a:prstGeom>
          <a:solidFill>
            <a:srgbClr val="002E8A">
              <a:alpha val="3300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8" name="Google Shape;1998;p58"/>
          <p:cNvSpPr/>
          <p:nvPr/>
        </p:nvSpPr>
        <p:spPr>
          <a:xfrm>
            <a:off x="5234393" y="2789597"/>
            <a:ext cx="2592300" cy="638700"/>
          </a:xfrm>
          <a:prstGeom prst="roundRect">
            <a:avLst>
              <a:gd name="adj" fmla="val 50000"/>
            </a:avLst>
          </a:prstGeom>
          <a:solidFill>
            <a:srgbClr val="002E8A">
              <a:alpha val="3300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9" name="Google Shape;1999;p58"/>
          <p:cNvSpPr txBox="1"/>
          <p:nvPr/>
        </p:nvSpPr>
        <p:spPr>
          <a:xfrm>
            <a:off x="529925" y="1413152"/>
            <a:ext cx="23547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Project Kickoff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0" name="Google Shape;2000;p58"/>
          <p:cNvSpPr txBox="1"/>
          <p:nvPr/>
        </p:nvSpPr>
        <p:spPr>
          <a:xfrm>
            <a:off x="2977915" y="1403823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STAGE 1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01" name="Google Shape;2001;p58"/>
          <p:cNvSpPr txBox="1"/>
          <p:nvPr/>
        </p:nvSpPr>
        <p:spPr>
          <a:xfrm>
            <a:off x="623227" y="2135259"/>
            <a:ext cx="23547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System Architecture Design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2" name="Google Shape;2002;p58"/>
          <p:cNvSpPr txBox="1"/>
          <p:nvPr/>
        </p:nvSpPr>
        <p:spPr>
          <a:xfrm>
            <a:off x="2977915" y="2135259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STAGE 2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03" name="Google Shape;2003;p58"/>
          <p:cNvSpPr txBox="1"/>
          <p:nvPr/>
        </p:nvSpPr>
        <p:spPr>
          <a:xfrm>
            <a:off x="623227" y="2866695"/>
            <a:ext cx="23547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4" name="Google Shape;2004;p58"/>
          <p:cNvSpPr txBox="1"/>
          <p:nvPr/>
        </p:nvSpPr>
        <p:spPr>
          <a:xfrm>
            <a:off x="2977915" y="2866695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STAGE 3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2005" name="Google Shape;2005;p58"/>
          <p:cNvCxnSpPr>
            <a:stCxn id="2000" idx="3"/>
            <a:endCxn id="1996" idx="1"/>
          </p:cNvCxnSpPr>
          <p:nvPr/>
        </p:nvCxnSpPr>
        <p:spPr>
          <a:xfrm>
            <a:off x="4371715" y="1646073"/>
            <a:ext cx="1470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006" name="Google Shape;2006;p58"/>
          <p:cNvCxnSpPr>
            <a:endCxn id="1997" idx="1"/>
          </p:cNvCxnSpPr>
          <p:nvPr/>
        </p:nvCxnSpPr>
        <p:spPr>
          <a:xfrm>
            <a:off x="4550194" y="2377510"/>
            <a:ext cx="97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007" name="Google Shape;2007;p58"/>
          <p:cNvCxnSpPr>
            <a:stCxn id="2004" idx="3"/>
            <a:endCxn id="1998" idx="1"/>
          </p:cNvCxnSpPr>
          <p:nvPr/>
        </p:nvCxnSpPr>
        <p:spPr>
          <a:xfrm>
            <a:off x="4371715" y="3108945"/>
            <a:ext cx="862678" cy="2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grpSp>
        <p:nvGrpSpPr>
          <p:cNvPr id="2008" name="Google Shape;2008;p58"/>
          <p:cNvGrpSpPr/>
          <p:nvPr/>
        </p:nvGrpSpPr>
        <p:grpSpPr>
          <a:xfrm>
            <a:off x="1225225" y="1453500"/>
            <a:ext cx="76825" cy="76800"/>
            <a:chOff x="3104875" y="1099400"/>
            <a:chExt cx="76825" cy="76800"/>
          </a:xfrm>
        </p:grpSpPr>
        <p:sp>
          <p:nvSpPr>
            <p:cNvPr id="2009" name="Google Shape;2009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1" name="Google Shape;2011;p58"/>
          <p:cNvGrpSpPr/>
          <p:nvPr/>
        </p:nvGrpSpPr>
        <p:grpSpPr>
          <a:xfrm>
            <a:off x="5903450" y="1530300"/>
            <a:ext cx="76825" cy="76800"/>
            <a:chOff x="3104875" y="1099400"/>
            <a:chExt cx="76825" cy="76800"/>
          </a:xfrm>
        </p:grpSpPr>
        <p:sp>
          <p:nvSpPr>
            <p:cNvPr id="2012" name="Google Shape;2012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4" name="Google Shape;2014;p58"/>
          <p:cNvGrpSpPr/>
          <p:nvPr/>
        </p:nvGrpSpPr>
        <p:grpSpPr>
          <a:xfrm>
            <a:off x="3592890" y="3598148"/>
            <a:ext cx="76825" cy="76800"/>
            <a:chOff x="3104875" y="1099400"/>
            <a:chExt cx="76825" cy="76800"/>
          </a:xfrm>
        </p:grpSpPr>
        <p:sp>
          <p:nvSpPr>
            <p:cNvPr id="2015" name="Google Shape;2015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17" name="Google Shape;2017;p58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6">
            <a:off x="128535" y="332006"/>
            <a:ext cx="1044982" cy="934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8" name="Google Shape;2018;p58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7135798" y="688452"/>
            <a:ext cx="1118471" cy="7935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9" name="Google Shape;2019;p58"/>
          <p:cNvGrpSpPr/>
          <p:nvPr/>
        </p:nvGrpSpPr>
        <p:grpSpPr>
          <a:xfrm>
            <a:off x="6422277" y="2148916"/>
            <a:ext cx="395192" cy="457186"/>
            <a:chOff x="1246535" y="1431577"/>
            <a:chExt cx="525871" cy="601957"/>
          </a:xfrm>
        </p:grpSpPr>
        <p:sp>
          <p:nvSpPr>
            <p:cNvPr id="2020" name="Google Shape;2020;p58"/>
            <p:cNvSpPr/>
            <p:nvPr/>
          </p:nvSpPr>
          <p:spPr>
            <a:xfrm>
              <a:off x="1350250" y="1660002"/>
              <a:ext cx="83781" cy="51376"/>
            </a:xfrm>
            <a:custGeom>
              <a:avLst/>
              <a:gdLst/>
              <a:ahLst/>
              <a:cxnLst/>
              <a:rect l="l" t="t" r="r" b="b"/>
              <a:pathLst>
                <a:path w="2526" h="1549" extrusionOk="0">
                  <a:moveTo>
                    <a:pt x="1994" y="532"/>
                  </a:moveTo>
                  <a:lnTo>
                    <a:pt x="1994" y="1017"/>
                  </a:lnTo>
                  <a:lnTo>
                    <a:pt x="532" y="1017"/>
                  </a:lnTo>
                  <a:lnTo>
                    <a:pt x="532" y="532"/>
                  </a:lnTo>
                  <a:close/>
                  <a:moveTo>
                    <a:pt x="373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177"/>
                  </a:lnTo>
                  <a:cubicBezTo>
                    <a:pt x="1" y="1382"/>
                    <a:pt x="167" y="1549"/>
                    <a:pt x="373" y="1549"/>
                  </a:cubicBezTo>
                  <a:lnTo>
                    <a:pt x="2153" y="1549"/>
                  </a:lnTo>
                  <a:cubicBezTo>
                    <a:pt x="2358" y="1549"/>
                    <a:pt x="2526" y="1382"/>
                    <a:pt x="2526" y="1177"/>
                  </a:cubicBezTo>
                  <a:lnTo>
                    <a:pt x="2526" y="372"/>
                  </a:lnTo>
                  <a:cubicBezTo>
                    <a:pt x="2526" y="167"/>
                    <a:pt x="2358" y="1"/>
                    <a:pt x="2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8"/>
            <p:cNvSpPr/>
            <p:nvPr/>
          </p:nvSpPr>
          <p:spPr>
            <a:xfrm>
              <a:off x="1460798" y="1660002"/>
              <a:ext cx="83781" cy="51376"/>
            </a:xfrm>
            <a:custGeom>
              <a:avLst/>
              <a:gdLst/>
              <a:ahLst/>
              <a:cxnLst/>
              <a:rect l="l" t="t" r="r" b="b"/>
              <a:pathLst>
                <a:path w="2526" h="1549" extrusionOk="0">
                  <a:moveTo>
                    <a:pt x="1994" y="532"/>
                  </a:moveTo>
                  <a:lnTo>
                    <a:pt x="1994" y="1017"/>
                  </a:lnTo>
                  <a:lnTo>
                    <a:pt x="533" y="1017"/>
                  </a:lnTo>
                  <a:lnTo>
                    <a:pt x="533" y="532"/>
                  </a:lnTo>
                  <a:close/>
                  <a:moveTo>
                    <a:pt x="372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177"/>
                  </a:lnTo>
                  <a:cubicBezTo>
                    <a:pt x="1" y="1382"/>
                    <a:pt x="168" y="1549"/>
                    <a:pt x="372" y="1549"/>
                  </a:cubicBezTo>
                  <a:lnTo>
                    <a:pt x="2153" y="1549"/>
                  </a:lnTo>
                  <a:cubicBezTo>
                    <a:pt x="2358" y="1549"/>
                    <a:pt x="2526" y="1382"/>
                    <a:pt x="2526" y="1177"/>
                  </a:cubicBezTo>
                  <a:lnTo>
                    <a:pt x="2526" y="372"/>
                  </a:lnTo>
                  <a:cubicBezTo>
                    <a:pt x="2526" y="167"/>
                    <a:pt x="2358" y="1"/>
                    <a:pt x="2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58"/>
            <p:cNvSpPr/>
            <p:nvPr/>
          </p:nvSpPr>
          <p:spPr>
            <a:xfrm>
              <a:off x="1338807" y="1985342"/>
              <a:ext cx="56352" cy="17645"/>
            </a:xfrm>
            <a:custGeom>
              <a:avLst/>
              <a:gdLst/>
              <a:ahLst/>
              <a:cxnLst/>
              <a:rect l="l" t="t" r="r" b="b"/>
              <a:pathLst>
                <a:path w="1699" h="532" extrusionOk="0">
                  <a:moveTo>
                    <a:pt x="267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7" y="532"/>
                  </a:cubicBezTo>
                  <a:lnTo>
                    <a:pt x="1432" y="532"/>
                  </a:lnTo>
                  <a:cubicBezTo>
                    <a:pt x="1579" y="532"/>
                    <a:pt x="1698" y="413"/>
                    <a:pt x="1698" y="266"/>
                  </a:cubicBezTo>
                  <a:cubicBezTo>
                    <a:pt x="1698" y="119"/>
                    <a:pt x="1579" y="0"/>
                    <a:pt x="14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8"/>
            <p:cNvSpPr/>
            <p:nvPr/>
          </p:nvSpPr>
          <p:spPr>
            <a:xfrm>
              <a:off x="1464446" y="198534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7" y="0"/>
                  </a:moveTo>
                  <a:cubicBezTo>
                    <a:pt x="197" y="0"/>
                    <a:pt x="128" y="29"/>
                    <a:pt x="79" y="78"/>
                  </a:cubicBezTo>
                  <a:cubicBezTo>
                    <a:pt x="29" y="127"/>
                    <a:pt x="1" y="196"/>
                    <a:pt x="1" y="266"/>
                  </a:cubicBezTo>
                  <a:cubicBezTo>
                    <a:pt x="1" y="336"/>
                    <a:pt x="29" y="404"/>
                    <a:pt x="79" y="454"/>
                  </a:cubicBezTo>
                  <a:cubicBezTo>
                    <a:pt x="128" y="503"/>
                    <a:pt x="197" y="532"/>
                    <a:pt x="267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4" y="78"/>
                  </a:cubicBezTo>
                  <a:cubicBezTo>
                    <a:pt x="405" y="29"/>
                    <a:pt x="336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8"/>
            <p:cNvSpPr/>
            <p:nvPr/>
          </p:nvSpPr>
          <p:spPr>
            <a:xfrm>
              <a:off x="1499902" y="198534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0"/>
                  </a:moveTo>
                  <a:cubicBezTo>
                    <a:pt x="197" y="0"/>
                    <a:pt x="128" y="29"/>
                    <a:pt x="77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4"/>
                    <a:pt x="77" y="454"/>
                  </a:cubicBezTo>
                  <a:cubicBezTo>
                    <a:pt x="128" y="503"/>
                    <a:pt x="197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4" y="78"/>
                  </a:cubicBezTo>
                  <a:cubicBezTo>
                    <a:pt x="404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8"/>
            <p:cNvSpPr/>
            <p:nvPr/>
          </p:nvSpPr>
          <p:spPr>
            <a:xfrm>
              <a:off x="1535358" y="1985342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5" y="0"/>
                  </a:moveTo>
                  <a:cubicBezTo>
                    <a:pt x="195" y="0"/>
                    <a:pt x="127" y="29"/>
                    <a:pt x="77" y="78"/>
                  </a:cubicBezTo>
                  <a:cubicBezTo>
                    <a:pt x="28" y="127"/>
                    <a:pt x="0" y="196"/>
                    <a:pt x="0" y="266"/>
                  </a:cubicBezTo>
                  <a:cubicBezTo>
                    <a:pt x="0" y="336"/>
                    <a:pt x="28" y="404"/>
                    <a:pt x="77" y="454"/>
                  </a:cubicBezTo>
                  <a:cubicBezTo>
                    <a:pt x="127" y="503"/>
                    <a:pt x="195" y="532"/>
                    <a:pt x="265" y="532"/>
                  </a:cubicBezTo>
                  <a:cubicBezTo>
                    <a:pt x="335" y="532"/>
                    <a:pt x="404" y="503"/>
                    <a:pt x="453" y="454"/>
                  </a:cubicBezTo>
                  <a:cubicBezTo>
                    <a:pt x="503" y="405"/>
                    <a:pt x="531" y="336"/>
                    <a:pt x="531" y="266"/>
                  </a:cubicBezTo>
                  <a:cubicBezTo>
                    <a:pt x="531" y="196"/>
                    <a:pt x="503" y="127"/>
                    <a:pt x="453" y="78"/>
                  </a:cubicBezTo>
                  <a:cubicBezTo>
                    <a:pt x="404" y="29"/>
                    <a:pt x="335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8"/>
            <p:cNvSpPr/>
            <p:nvPr/>
          </p:nvSpPr>
          <p:spPr>
            <a:xfrm>
              <a:off x="1403186" y="1571776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6" y="0"/>
                    <a:pt x="128" y="28"/>
                    <a:pt x="79" y="78"/>
                  </a:cubicBezTo>
                  <a:cubicBezTo>
                    <a:pt x="28" y="128"/>
                    <a:pt x="0" y="195"/>
                    <a:pt x="0" y="266"/>
                  </a:cubicBezTo>
                  <a:cubicBezTo>
                    <a:pt x="0" y="336"/>
                    <a:pt x="28" y="405"/>
                    <a:pt x="79" y="454"/>
                  </a:cubicBezTo>
                  <a:cubicBezTo>
                    <a:pt x="128" y="503"/>
                    <a:pt x="197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5"/>
                    <a:pt x="504" y="128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8"/>
            <p:cNvSpPr/>
            <p:nvPr/>
          </p:nvSpPr>
          <p:spPr>
            <a:xfrm>
              <a:off x="1438608" y="1571776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6" y="0"/>
                    <a:pt x="128" y="28"/>
                    <a:pt x="78" y="78"/>
                  </a:cubicBezTo>
                  <a:cubicBezTo>
                    <a:pt x="29" y="128"/>
                    <a:pt x="0" y="195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8" y="503"/>
                    <a:pt x="196" y="532"/>
                    <a:pt x="266" y="532"/>
                  </a:cubicBezTo>
                  <a:cubicBezTo>
                    <a:pt x="337" y="532"/>
                    <a:pt x="405" y="503"/>
                    <a:pt x="455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8"/>
                    <a:pt x="455" y="78"/>
                  </a:cubicBezTo>
                  <a:cubicBezTo>
                    <a:pt x="405" y="28"/>
                    <a:pt x="337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8"/>
            <p:cNvSpPr/>
            <p:nvPr/>
          </p:nvSpPr>
          <p:spPr>
            <a:xfrm>
              <a:off x="1474065" y="1571776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0"/>
                  </a:moveTo>
                  <a:cubicBezTo>
                    <a:pt x="196" y="0"/>
                    <a:pt x="127" y="28"/>
                    <a:pt x="78" y="78"/>
                  </a:cubicBezTo>
                  <a:cubicBezTo>
                    <a:pt x="29" y="128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5"/>
                    <a:pt x="503" y="128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8"/>
            <p:cNvSpPr/>
            <p:nvPr/>
          </p:nvSpPr>
          <p:spPr>
            <a:xfrm>
              <a:off x="1246535" y="1431577"/>
              <a:ext cx="525871" cy="601957"/>
            </a:xfrm>
            <a:custGeom>
              <a:avLst/>
              <a:gdLst/>
              <a:ahLst/>
              <a:cxnLst/>
              <a:rect l="l" t="t" r="r" b="b"/>
              <a:pathLst>
                <a:path w="15855" h="18149" extrusionOk="0">
                  <a:moveTo>
                    <a:pt x="6931" y="1864"/>
                  </a:moveTo>
                  <a:cubicBezTo>
                    <a:pt x="6946" y="1864"/>
                    <a:pt x="6963" y="1865"/>
                    <a:pt x="6978" y="1865"/>
                  </a:cubicBezTo>
                  <a:lnTo>
                    <a:pt x="6978" y="2585"/>
                  </a:lnTo>
                  <a:lnTo>
                    <a:pt x="5137" y="2585"/>
                  </a:lnTo>
                  <a:lnTo>
                    <a:pt x="5137" y="1865"/>
                  </a:lnTo>
                  <a:cubicBezTo>
                    <a:pt x="5153" y="1864"/>
                    <a:pt x="5169" y="1864"/>
                    <a:pt x="5185" y="1864"/>
                  </a:cubicBezTo>
                  <a:close/>
                  <a:moveTo>
                    <a:pt x="15323" y="532"/>
                  </a:moveTo>
                  <a:lnTo>
                    <a:pt x="15323" y="3925"/>
                  </a:lnTo>
                  <a:lnTo>
                    <a:pt x="11009" y="3925"/>
                  </a:lnTo>
                  <a:cubicBezTo>
                    <a:pt x="10933" y="3925"/>
                    <a:pt x="10860" y="3958"/>
                    <a:pt x="10809" y="4016"/>
                  </a:cubicBezTo>
                  <a:lnTo>
                    <a:pt x="10263" y="4640"/>
                  </a:lnTo>
                  <a:lnTo>
                    <a:pt x="10263" y="532"/>
                  </a:lnTo>
                  <a:close/>
                  <a:moveTo>
                    <a:pt x="11140" y="6825"/>
                  </a:moveTo>
                  <a:cubicBezTo>
                    <a:pt x="11384" y="6825"/>
                    <a:pt x="11583" y="7023"/>
                    <a:pt x="11583" y="7268"/>
                  </a:cubicBezTo>
                  <a:lnTo>
                    <a:pt x="11583" y="9382"/>
                  </a:lnTo>
                  <a:cubicBezTo>
                    <a:pt x="11583" y="9626"/>
                    <a:pt x="11384" y="9824"/>
                    <a:pt x="11140" y="9824"/>
                  </a:cubicBezTo>
                  <a:lnTo>
                    <a:pt x="10986" y="9824"/>
                  </a:lnTo>
                  <a:cubicBezTo>
                    <a:pt x="10995" y="9711"/>
                    <a:pt x="11000" y="9595"/>
                    <a:pt x="11000" y="9479"/>
                  </a:cubicBezTo>
                  <a:lnTo>
                    <a:pt x="11000" y="6825"/>
                  </a:lnTo>
                  <a:close/>
                  <a:moveTo>
                    <a:pt x="8826" y="5935"/>
                  </a:moveTo>
                  <a:cubicBezTo>
                    <a:pt x="9221" y="5935"/>
                    <a:pt x="9543" y="6256"/>
                    <a:pt x="9543" y="6651"/>
                  </a:cubicBezTo>
                  <a:lnTo>
                    <a:pt x="9543" y="9287"/>
                  </a:lnTo>
                  <a:cubicBezTo>
                    <a:pt x="9543" y="9681"/>
                    <a:pt x="9222" y="10003"/>
                    <a:pt x="8826" y="10003"/>
                  </a:cubicBezTo>
                  <a:lnTo>
                    <a:pt x="8245" y="10003"/>
                  </a:lnTo>
                  <a:cubicBezTo>
                    <a:pt x="8153" y="9545"/>
                    <a:pt x="7747" y="9200"/>
                    <a:pt x="7263" y="9200"/>
                  </a:cubicBezTo>
                  <a:lnTo>
                    <a:pt x="4940" y="9200"/>
                  </a:lnTo>
                  <a:cubicBezTo>
                    <a:pt x="4454" y="9200"/>
                    <a:pt x="4049" y="9545"/>
                    <a:pt x="3957" y="10003"/>
                  </a:cubicBezTo>
                  <a:lnTo>
                    <a:pt x="3376" y="10003"/>
                  </a:lnTo>
                  <a:cubicBezTo>
                    <a:pt x="2981" y="10003"/>
                    <a:pt x="2660" y="9681"/>
                    <a:pt x="2660" y="9287"/>
                  </a:cubicBezTo>
                  <a:lnTo>
                    <a:pt x="2660" y="6651"/>
                  </a:lnTo>
                  <a:cubicBezTo>
                    <a:pt x="2660" y="6256"/>
                    <a:pt x="2981" y="5935"/>
                    <a:pt x="3376" y="5935"/>
                  </a:cubicBezTo>
                  <a:close/>
                  <a:moveTo>
                    <a:pt x="7263" y="9731"/>
                  </a:moveTo>
                  <a:cubicBezTo>
                    <a:pt x="7522" y="9731"/>
                    <a:pt x="7734" y="9942"/>
                    <a:pt x="7734" y="10202"/>
                  </a:cubicBezTo>
                  <a:cubicBezTo>
                    <a:pt x="7734" y="10462"/>
                    <a:pt x="7522" y="10673"/>
                    <a:pt x="7263" y="10673"/>
                  </a:cubicBezTo>
                  <a:lnTo>
                    <a:pt x="4940" y="10673"/>
                  </a:lnTo>
                  <a:cubicBezTo>
                    <a:pt x="4680" y="10673"/>
                    <a:pt x="4469" y="10462"/>
                    <a:pt x="4469" y="10202"/>
                  </a:cubicBezTo>
                  <a:cubicBezTo>
                    <a:pt x="4469" y="9942"/>
                    <a:pt x="4680" y="9731"/>
                    <a:pt x="4940" y="9731"/>
                  </a:cubicBezTo>
                  <a:close/>
                  <a:moveTo>
                    <a:pt x="2619" y="2962"/>
                  </a:moveTo>
                  <a:lnTo>
                    <a:pt x="2619" y="5660"/>
                  </a:lnTo>
                  <a:cubicBezTo>
                    <a:pt x="2321" y="5889"/>
                    <a:pt x="2128" y="6248"/>
                    <a:pt x="2128" y="6651"/>
                  </a:cubicBezTo>
                  <a:lnTo>
                    <a:pt x="2128" y="9287"/>
                  </a:lnTo>
                  <a:cubicBezTo>
                    <a:pt x="2128" y="9691"/>
                    <a:pt x="2321" y="10050"/>
                    <a:pt x="2619" y="10278"/>
                  </a:cubicBezTo>
                  <a:lnTo>
                    <a:pt x="2619" y="11900"/>
                  </a:lnTo>
                  <a:cubicBezTo>
                    <a:pt x="2017" y="11269"/>
                    <a:pt x="1646" y="10417"/>
                    <a:pt x="1646" y="9479"/>
                  </a:cubicBezTo>
                  <a:lnTo>
                    <a:pt x="1646" y="5383"/>
                  </a:lnTo>
                  <a:cubicBezTo>
                    <a:pt x="1646" y="4446"/>
                    <a:pt x="2017" y="3594"/>
                    <a:pt x="2619" y="2962"/>
                  </a:cubicBezTo>
                  <a:close/>
                  <a:moveTo>
                    <a:pt x="7510" y="1911"/>
                  </a:moveTo>
                  <a:cubicBezTo>
                    <a:pt x="8044" y="1999"/>
                    <a:pt x="8539" y="2207"/>
                    <a:pt x="8965" y="2506"/>
                  </a:cubicBezTo>
                  <a:lnTo>
                    <a:pt x="8965" y="3403"/>
                  </a:lnTo>
                  <a:cubicBezTo>
                    <a:pt x="8965" y="3550"/>
                    <a:pt x="9083" y="3669"/>
                    <a:pt x="9230" y="3669"/>
                  </a:cubicBezTo>
                  <a:cubicBezTo>
                    <a:pt x="9378" y="3669"/>
                    <a:pt x="9496" y="3550"/>
                    <a:pt x="9496" y="3403"/>
                  </a:cubicBezTo>
                  <a:lnTo>
                    <a:pt x="9496" y="2962"/>
                  </a:lnTo>
                  <a:cubicBezTo>
                    <a:pt x="9579" y="3050"/>
                    <a:pt x="9657" y="3140"/>
                    <a:pt x="9730" y="3234"/>
                  </a:cubicBezTo>
                  <a:lnTo>
                    <a:pt x="9730" y="5128"/>
                  </a:lnTo>
                  <a:cubicBezTo>
                    <a:pt x="9730" y="5386"/>
                    <a:pt x="9898" y="5503"/>
                    <a:pt x="10054" y="5503"/>
                  </a:cubicBezTo>
                  <a:cubicBezTo>
                    <a:pt x="10126" y="5503"/>
                    <a:pt x="10235" y="5478"/>
                    <a:pt x="10340" y="5358"/>
                  </a:cubicBezTo>
                  <a:lnTo>
                    <a:pt x="10464" y="5216"/>
                  </a:lnTo>
                  <a:cubicBezTo>
                    <a:pt x="10467" y="5272"/>
                    <a:pt x="10468" y="5327"/>
                    <a:pt x="10468" y="5383"/>
                  </a:cubicBezTo>
                  <a:lnTo>
                    <a:pt x="10468" y="9479"/>
                  </a:lnTo>
                  <a:lnTo>
                    <a:pt x="10469" y="9479"/>
                  </a:lnTo>
                  <a:cubicBezTo>
                    <a:pt x="10469" y="10416"/>
                    <a:pt x="10098" y="11269"/>
                    <a:pt x="9497" y="11900"/>
                  </a:cubicBezTo>
                  <a:lnTo>
                    <a:pt x="9497" y="10339"/>
                  </a:lnTo>
                  <a:cubicBezTo>
                    <a:pt x="9844" y="10117"/>
                    <a:pt x="10075" y="9729"/>
                    <a:pt x="10075" y="9286"/>
                  </a:cubicBezTo>
                  <a:lnTo>
                    <a:pt x="10075" y="6651"/>
                  </a:lnTo>
                  <a:cubicBezTo>
                    <a:pt x="10075" y="6210"/>
                    <a:pt x="9844" y="5821"/>
                    <a:pt x="9497" y="5599"/>
                  </a:cubicBezTo>
                  <a:lnTo>
                    <a:pt x="9497" y="4892"/>
                  </a:lnTo>
                  <a:cubicBezTo>
                    <a:pt x="9497" y="4745"/>
                    <a:pt x="9378" y="4626"/>
                    <a:pt x="9231" y="4626"/>
                  </a:cubicBezTo>
                  <a:cubicBezTo>
                    <a:pt x="9083" y="4626"/>
                    <a:pt x="8965" y="4745"/>
                    <a:pt x="8965" y="4892"/>
                  </a:cubicBezTo>
                  <a:lnTo>
                    <a:pt x="8965" y="5411"/>
                  </a:lnTo>
                  <a:cubicBezTo>
                    <a:pt x="8919" y="5406"/>
                    <a:pt x="8873" y="5403"/>
                    <a:pt x="8826" y="5403"/>
                  </a:cubicBezTo>
                  <a:lnTo>
                    <a:pt x="3376" y="5403"/>
                  </a:lnTo>
                  <a:cubicBezTo>
                    <a:pt x="3299" y="5403"/>
                    <a:pt x="3223" y="5410"/>
                    <a:pt x="3151" y="5424"/>
                  </a:cubicBezTo>
                  <a:lnTo>
                    <a:pt x="3151" y="2504"/>
                  </a:lnTo>
                  <a:cubicBezTo>
                    <a:pt x="3577" y="2207"/>
                    <a:pt x="4070" y="1999"/>
                    <a:pt x="4605" y="1911"/>
                  </a:cubicBezTo>
                  <a:lnTo>
                    <a:pt x="4605" y="2608"/>
                  </a:lnTo>
                  <a:cubicBezTo>
                    <a:pt x="4605" y="2888"/>
                    <a:pt x="4833" y="3115"/>
                    <a:pt x="5114" y="3115"/>
                  </a:cubicBezTo>
                  <a:lnTo>
                    <a:pt x="7001" y="3115"/>
                  </a:lnTo>
                  <a:cubicBezTo>
                    <a:pt x="7282" y="3115"/>
                    <a:pt x="7510" y="2887"/>
                    <a:pt x="7510" y="2608"/>
                  </a:cubicBezTo>
                  <a:lnTo>
                    <a:pt x="7510" y="1911"/>
                  </a:lnTo>
                  <a:close/>
                  <a:moveTo>
                    <a:pt x="3151" y="10514"/>
                  </a:moveTo>
                  <a:cubicBezTo>
                    <a:pt x="3223" y="10527"/>
                    <a:pt x="3299" y="10535"/>
                    <a:pt x="3376" y="10535"/>
                  </a:cubicBezTo>
                  <a:lnTo>
                    <a:pt x="3993" y="10535"/>
                  </a:lnTo>
                  <a:cubicBezTo>
                    <a:pt x="4131" y="10925"/>
                    <a:pt x="4504" y="11205"/>
                    <a:pt x="4939" y="11205"/>
                  </a:cubicBezTo>
                  <a:lnTo>
                    <a:pt x="7263" y="11205"/>
                  </a:lnTo>
                  <a:cubicBezTo>
                    <a:pt x="7699" y="11205"/>
                    <a:pt x="8071" y="10925"/>
                    <a:pt x="8208" y="10535"/>
                  </a:cubicBezTo>
                  <a:lnTo>
                    <a:pt x="8826" y="10535"/>
                  </a:lnTo>
                  <a:cubicBezTo>
                    <a:pt x="8873" y="10535"/>
                    <a:pt x="8919" y="10533"/>
                    <a:pt x="8965" y="10527"/>
                  </a:cubicBezTo>
                  <a:lnTo>
                    <a:pt x="8965" y="12357"/>
                  </a:lnTo>
                  <a:cubicBezTo>
                    <a:pt x="8389" y="12761"/>
                    <a:pt x="7688" y="12999"/>
                    <a:pt x="6931" y="12999"/>
                  </a:cubicBezTo>
                  <a:lnTo>
                    <a:pt x="5185" y="12999"/>
                  </a:lnTo>
                  <a:cubicBezTo>
                    <a:pt x="4428" y="12999"/>
                    <a:pt x="3727" y="12761"/>
                    <a:pt x="3151" y="12357"/>
                  </a:cubicBezTo>
                  <a:lnTo>
                    <a:pt x="3151" y="10514"/>
                  </a:lnTo>
                  <a:close/>
                  <a:moveTo>
                    <a:pt x="7516" y="13489"/>
                  </a:moveTo>
                  <a:lnTo>
                    <a:pt x="7516" y="14261"/>
                  </a:lnTo>
                  <a:lnTo>
                    <a:pt x="4599" y="14261"/>
                  </a:lnTo>
                  <a:lnTo>
                    <a:pt x="4599" y="13489"/>
                  </a:lnTo>
                  <a:cubicBezTo>
                    <a:pt x="4790" y="13515"/>
                    <a:pt x="4986" y="13531"/>
                    <a:pt x="5185" y="13531"/>
                  </a:cubicBezTo>
                  <a:lnTo>
                    <a:pt x="6931" y="13531"/>
                  </a:lnTo>
                  <a:cubicBezTo>
                    <a:pt x="7129" y="13531"/>
                    <a:pt x="7325" y="13515"/>
                    <a:pt x="7516" y="13489"/>
                  </a:cubicBezTo>
                  <a:close/>
                  <a:moveTo>
                    <a:pt x="9365" y="16295"/>
                  </a:moveTo>
                  <a:cubicBezTo>
                    <a:pt x="9631" y="16295"/>
                    <a:pt x="9849" y="16509"/>
                    <a:pt x="9849" y="16774"/>
                  </a:cubicBezTo>
                  <a:lnTo>
                    <a:pt x="9849" y="17618"/>
                  </a:lnTo>
                  <a:lnTo>
                    <a:pt x="2267" y="17618"/>
                  </a:lnTo>
                  <a:lnTo>
                    <a:pt x="2267" y="16774"/>
                  </a:lnTo>
                  <a:cubicBezTo>
                    <a:pt x="2267" y="16509"/>
                    <a:pt x="2483" y="16295"/>
                    <a:pt x="2750" y="16295"/>
                  </a:cubicBezTo>
                  <a:close/>
                  <a:moveTo>
                    <a:pt x="10215" y="0"/>
                  </a:moveTo>
                  <a:cubicBezTo>
                    <a:pt x="9948" y="0"/>
                    <a:pt x="9731" y="217"/>
                    <a:pt x="9731" y="484"/>
                  </a:cubicBezTo>
                  <a:lnTo>
                    <a:pt x="9731" y="2447"/>
                  </a:lnTo>
                  <a:cubicBezTo>
                    <a:pt x="9001" y="1757"/>
                    <a:pt x="8014" y="1332"/>
                    <a:pt x="6931" y="1332"/>
                  </a:cubicBezTo>
                  <a:lnTo>
                    <a:pt x="5185" y="1332"/>
                  </a:lnTo>
                  <a:cubicBezTo>
                    <a:pt x="2940" y="1332"/>
                    <a:pt x="1115" y="3149"/>
                    <a:pt x="1115" y="5383"/>
                  </a:cubicBezTo>
                  <a:lnTo>
                    <a:pt x="1115" y="6293"/>
                  </a:lnTo>
                  <a:lnTo>
                    <a:pt x="975" y="6293"/>
                  </a:lnTo>
                  <a:cubicBezTo>
                    <a:pt x="438" y="6293"/>
                    <a:pt x="0" y="6731"/>
                    <a:pt x="0" y="7268"/>
                  </a:cubicBezTo>
                  <a:lnTo>
                    <a:pt x="0" y="7657"/>
                  </a:lnTo>
                  <a:cubicBezTo>
                    <a:pt x="0" y="7803"/>
                    <a:pt x="120" y="7923"/>
                    <a:pt x="266" y="7923"/>
                  </a:cubicBezTo>
                  <a:cubicBezTo>
                    <a:pt x="413" y="7923"/>
                    <a:pt x="532" y="7803"/>
                    <a:pt x="532" y="7657"/>
                  </a:cubicBezTo>
                  <a:lnTo>
                    <a:pt x="532" y="7269"/>
                  </a:lnTo>
                  <a:cubicBezTo>
                    <a:pt x="532" y="7024"/>
                    <a:pt x="730" y="6825"/>
                    <a:pt x="975" y="6825"/>
                  </a:cubicBezTo>
                  <a:lnTo>
                    <a:pt x="1115" y="6825"/>
                  </a:lnTo>
                  <a:lnTo>
                    <a:pt x="1115" y="9479"/>
                  </a:lnTo>
                  <a:cubicBezTo>
                    <a:pt x="1115" y="9595"/>
                    <a:pt x="1120" y="9711"/>
                    <a:pt x="1130" y="9825"/>
                  </a:cubicBezTo>
                  <a:lnTo>
                    <a:pt x="975" y="9825"/>
                  </a:lnTo>
                  <a:cubicBezTo>
                    <a:pt x="730" y="9825"/>
                    <a:pt x="532" y="9626"/>
                    <a:pt x="532" y="9382"/>
                  </a:cubicBezTo>
                  <a:lnTo>
                    <a:pt x="532" y="9040"/>
                  </a:lnTo>
                  <a:cubicBezTo>
                    <a:pt x="532" y="8893"/>
                    <a:pt x="413" y="8774"/>
                    <a:pt x="266" y="8774"/>
                  </a:cubicBezTo>
                  <a:cubicBezTo>
                    <a:pt x="120" y="8774"/>
                    <a:pt x="0" y="8893"/>
                    <a:pt x="0" y="9040"/>
                  </a:cubicBezTo>
                  <a:lnTo>
                    <a:pt x="0" y="9382"/>
                  </a:lnTo>
                  <a:cubicBezTo>
                    <a:pt x="0" y="9920"/>
                    <a:pt x="438" y="10356"/>
                    <a:pt x="975" y="10356"/>
                  </a:cubicBezTo>
                  <a:lnTo>
                    <a:pt x="1211" y="10356"/>
                  </a:lnTo>
                  <a:cubicBezTo>
                    <a:pt x="1534" y="11808"/>
                    <a:pt x="2642" y="12970"/>
                    <a:pt x="4067" y="13376"/>
                  </a:cubicBezTo>
                  <a:lnTo>
                    <a:pt x="4067" y="14261"/>
                  </a:lnTo>
                  <a:lnTo>
                    <a:pt x="1363" y="14261"/>
                  </a:lnTo>
                  <a:cubicBezTo>
                    <a:pt x="630" y="14261"/>
                    <a:pt x="33" y="14854"/>
                    <a:pt x="33" y="15585"/>
                  </a:cubicBezTo>
                  <a:lnTo>
                    <a:pt x="33" y="17883"/>
                  </a:lnTo>
                  <a:cubicBezTo>
                    <a:pt x="33" y="18030"/>
                    <a:pt x="152" y="18149"/>
                    <a:pt x="299" y="18149"/>
                  </a:cubicBezTo>
                  <a:lnTo>
                    <a:pt x="11816" y="18149"/>
                  </a:lnTo>
                  <a:cubicBezTo>
                    <a:pt x="11963" y="18149"/>
                    <a:pt x="12082" y="18030"/>
                    <a:pt x="12082" y="17883"/>
                  </a:cubicBezTo>
                  <a:lnTo>
                    <a:pt x="12082" y="15585"/>
                  </a:lnTo>
                  <a:cubicBezTo>
                    <a:pt x="12082" y="14854"/>
                    <a:pt x="11486" y="14261"/>
                    <a:pt x="10753" y="14261"/>
                  </a:cubicBezTo>
                  <a:lnTo>
                    <a:pt x="10054" y="14261"/>
                  </a:lnTo>
                  <a:cubicBezTo>
                    <a:pt x="9908" y="14261"/>
                    <a:pt x="9788" y="14380"/>
                    <a:pt x="9788" y="14527"/>
                  </a:cubicBezTo>
                  <a:cubicBezTo>
                    <a:pt x="9788" y="14673"/>
                    <a:pt x="9908" y="14793"/>
                    <a:pt x="10054" y="14793"/>
                  </a:cubicBezTo>
                  <a:lnTo>
                    <a:pt x="10753" y="14793"/>
                  </a:lnTo>
                  <a:cubicBezTo>
                    <a:pt x="11192" y="14793"/>
                    <a:pt x="11550" y="15148"/>
                    <a:pt x="11550" y="15584"/>
                  </a:cubicBezTo>
                  <a:lnTo>
                    <a:pt x="11550" y="17617"/>
                  </a:lnTo>
                  <a:lnTo>
                    <a:pt x="10380" y="17617"/>
                  </a:lnTo>
                  <a:lnTo>
                    <a:pt x="10380" y="16774"/>
                  </a:lnTo>
                  <a:cubicBezTo>
                    <a:pt x="10380" y="16216"/>
                    <a:pt x="9925" y="15762"/>
                    <a:pt x="9364" y="15762"/>
                  </a:cubicBezTo>
                  <a:lnTo>
                    <a:pt x="2750" y="15762"/>
                  </a:lnTo>
                  <a:cubicBezTo>
                    <a:pt x="2191" y="15762"/>
                    <a:pt x="1735" y="16216"/>
                    <a:pt x="1735" y="16774"/>
                  </a:cubicBezTo>
                  <a:lnTo>
                    <a:pt x="1735" y="17617"/>
                  </a:lnTo>
                  <a:lnTo>
                    <a:pt x="564" y="17617"/>
                  </a:lnTo>
                  <a:lnTo>
                    <a:pt x="564" y="15584"/>
                  </a:lnTo>
                  <a:cubicBezTo>
                    <a:pt x="564" y="15148"/>
                    <a:pt x="923" y="14793"/>
                    <a:pt x="1363" y="14793"/>
                  </a:cubicBezTo>
                  <a:lnTo>
                    <a:pt x="8495" y="14793"/>
                  </a:lnTo>
                  <a:cubicBezTo>
                    <a:pt x="8642" y="14793"/>
                    <a:pt x="8761" y="14673"/>
                    <a:pt x="8761" y="14527"/>
                  </a:cubicBezTo>
                  <a:cubicBezTo>
                    <a:pt x="8761" y="14380"/>
                    <a:pt x="8642" y="14261"/>
                    <a:pt x="8495" y="14261"/>
                  </a:cubicBezTo>
                  <a:lnTo>
                    <a:pt x="8048" y="14261"/>
                  </a:lnTo>
                  <a:lnTo>
                    <a:pt x="8048" y="13375"/>
                  </a:lnTo>
                  <a:cubicBezTo>
                    <a:pt x="9473" y="12969"/>
                    <a:pt x="10581" y="11808"/>
                    <a:pt x="10904" y="10356"/>
                  </a:cubicBezTo>
                  <a:lnTo>
                    <a:pt x="11140" y="10356"/>
                  </a:lnTo>
                  <a:cubicBezTo>
                    <a:pt x="11678" y="10356"/>
                    <a:pt x="12115" y="9919"/>
                    <a:pt x="12115" y="9382"/>
                  </a:cubicBezTo>
                  <a:lnTo>
                    <a:pt x="12115" y="7268"/>
                  </a:lnTo>
                  <a:cubicBezTo>
                    <a:pt x="12115" y="6731"/>
                    <a:pt x="11678" y="6293"/>
                    <a:pt x="11140" y="6293"/>
                  </a:cubicBezTo>
                  <a:lnTo>
                    <a:pt x="11001" y="6293"/>
                  </a:lnTo>
                  <a:lnTo>
                    <a:pt x="11001" y="5383"/>
                  </a:lnTo>
                  <a:cubicBezTo>
                    <a:pt x="11001" y="5142"/>
                    <a:pt x="10978" y="4906"/>
                    <a:pt x="10937" y="4676"/>
                  </a:cubicBezTo>
                  <a:lnTo>
                    <a:pt x="11130" y="4457"/>
                  </a:lnTo>
                  <a:lnTo>
                    <a:pt x="15370" y="4457"/>
                  </a:lnTo>
                  <a:cubicBezTo>
                    <a:pt x="15637" y="4457"/>
                    <a:pt x="15854" y="4240"/>
                    <a:pt x="15854" y="3973"/>
                  </a:cubicBezTo>
                  <a:lnTo>
                    <a:pt x="15854" y="484"/>
                  </a:lnTo>
                  <a:cubicBezTo>
                    <a:pt x="15854" y="217"/>
                    <a:pt x="15637" y="0"/>
                    <a:pt x="15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8"/>
            <p:cNvSpPr/>
            <p:nvPr/>
          </p:nvSpPr>
          <p:spPr>
            <a:xfrm>
              <a:off x="1696552" y="1465541"/>
              <a:ext cx="39934" cy="17678"/>
            </a:xfrm>
            <a:custGeom>
              <a:avLst/>
              <a:gdLst/>
              <a:ahLst/>
              <a:cxnLst/>
              <a:rect l="l" t="t" r="r" b="b"/>
              <a:pathLst>
                <a:path w="1204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937" y="533"/>
                  </a:lnTo>
                  <a:cubicBezTo>
                    <a:pt x="1084" y="533"/>
                    <a:pt x="1203" y="414"/>
                    <a:pt x="1203" y="267"/>
                  </a:cubicBezTo>
                  <a:cubicBezTo>
                    <a:pt x="1203" y="120"/>
                    <a:pt x="1084" y="1"/>
                    <a:pt x="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8"/>
            <p:cNvSpPr/>
            <p:nvPr/>
          </p:nvSpPr>
          <p:spPr>
            <a:xfrm>
              <a:off x="1605209" y="1495922"/>
              <a:ext cx="131277" cy="17678"/>
            </a:xfrm>
            <a:custGeom>
              <a:avLst/>
              <a:gdLst/>
              <a:ahLst/>
              <a:cxnLst/>
              <a:rect l="l" t="t" r="r" b="b"/>
              <a:pathLst>
                <a:path w="3958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3691" y="533"/>
                  </a:lnTo>
                  <a:cubicBezTo>
                    <a:pt x="3838" y="533"/>
                    <a:pt x="3957" y="414"/>
                    <a:pt x="3957" y="267"/>
                  </a:cubicBezTo>
                  <a:cubicBezTo>
                    <a:pt x="3957" y="120"/>
                    <a:pt x="3838" y="1"/>
                    <a:pt x="3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8"/>
            <p:cNvSpPr/>
            <p:nvPr/>
          </p:nvSpPr>
          <p:spPr>
            <a:xfrm>
              <a:off x="1605209" y="1527730"/>
              <a:ext cx="131277" cy="17678"/>
            </a:xfrm>
            <a:custGeom>
              <a:avLst/>
              <a:gdLst/>
              <a:ahLst/>
              <a:cxnLst/>
              <a:rect l="l" t="t" r="r" b="b"/>
              <a:pathLst>
                <a:path w="3958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3691" y="533"/>
                  </a:lnTo>
                  <a:cubicBezTo>
                    <a:pt x="3838" y="533"/>
                    <a:pt x="3957" y="414"/>
                    <a:pt x="3957" y="267"/>
                  </a:cubicBezTo>
                  <a:cubicBezTo>
                    <a:pt x="3957" y="120"/>
                    <a:pt x="3838" y="1"/>
                    <a:pt x="3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8"/>
            <p:cNvSpPr/>
            <p:nvPr/>
          </p:nvSpPr>
          <p:spPr>
            <a:xfrm>
              <a:off x="1605209" y="1465541"/>
              <a:ext cx="79768" cy="17678"/>
            </a:xfrm>
            <a:custGeom>
              <a:avLst/>
              <a:gdLst/>
              <a:ahLst/>
              <a:cxnLst/>
              <a:rect l="l" t="t" r="r" b="b"/>
              <a:pathLst>
                <a:path w="2405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2139" y="533"/>
                  </a:lnTo>
                  <a:cubicBezTo>
                    <a:pt x="2286" y="533"/>
                    <a:pt x="2405" y="414"/>
                    <a:pt x="2405" y="267"/>
                  </a:cubicBezTo>
                  <a:cubicBezTo>
                    <a:pt x="2405" y="120"/>
                    <a:pt x="2286" y="1"/>
                    <a:pt x="2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4" name="Google Shape;2034;p58"/>
          <p:cNvGrpSpPr/>
          <p:nvPr/>
        </p:nvGrpSpPr>
        <p:grpSpPr>
          <a:xfrm>
            <a:off x="6382402" y="2880339"/>
            <a:ext cx="364212" cy="457211"/>
            <a:chOff x="2636386" y="3145176"/>
            <a:chExt cx="478408" cy="601990"/>
          </a:xfrm>
        </p:grpSpPr>
        <p:sp>
          <p:nvSpPr>
            <p:cNvPr id="2035" name="Google Shape;2035;p58"/>
            <p:cNvSpPr/>
            <p:nvPr/>
          </p:nvSpPr>
          <p:spPr>
            <a:xfrm>
              <a:off x="2849653" y="3556785"/>
              <a:ext cx="51874" cy="17678"/>
            </a:xfrm>
            <a:custGeom>
              <a:avLst/>
              <a:gdLst/>
              <a:ahLst/>
              <a:cxnLst/>
              <a:rect l="l" t="t" r="r" b="b"/>
              <a:pathLst>
                <a:path w="1564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297" y="532"/>
                  </a:lnTo>
                  <a:cubicBezTo>
                    <a:pt x="1444" y="532"/>
                    <a:pt x="1563" y="413"/>
                    <a:pt x="1563" y="266"/>
                  </a:cubicBezTo>
                  <a:cubicBezTo>
                    <a:pt x="1563" y="119"/>
                    <a:pt x="1444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8"/>
            <p:cNvSpPr/>
            <p:nvPr/>
          </p:nvSpPr>
          <p:spPr>
            <a:xfrm>
              <a:off x="2895093" y="3384513"/>
              <a:ext cx="120232" cy="79171"/>
            </a:xfrm>
            <a:custGeom>
              <a:avLst/>
              <a:gdLst/>
              <a:ahLst/>
              <a:cxnLst/>
              <a:rect l="l" t="t" r="r" b="b"/>
              <a:pathLst>
                <a:path w="3625" h="2387" extrusionOk="0">
                  <a:moveTo>
                    <a:pt x="1812" y="965"/>
                  </a:moveTo>
                  <a:cubicBezTo>
                    <a:pt x="1939" y="965"/>
                    <a:pt x="2041" y="1068"/>
                    <a:pt x="2041" y="1194"/>
                  </a:cubicBezTo>
                  <a:cubicBezTo>
                    <a:pt x="2041" y="1319"/>
                    <a:pt x="1939" y="1422"/>
                    <a:pt x="1812" y="1422"/>
                  </a:cubicBezTo>
                  <a:cubicBezTo>
                    <a:pt x="1685" y="1422"/>
                    <a:pt x="1582" y="1319"/>
                    <a:pt x="1582" y="1194"/>
                  </a:cubicBezTo>
                  <a:cubicBezTo>
                    <a:pt x="1582" y="1067"/>
                    <a:pt x="1685" y="965"/>
                    <a:pt x="1812" y="965"/>
                  </a:cubicBezTo>
                  <a:close/>
                  <a:moveTo>
                    <a:pt x="2306" y="617"/>
                  </a:moveTo>
                  <a:lnTo>
                    <a:pt x="2306" y="617"/>
                  </a:lnTo>
                  <a:cubicBezTo>
                    <a:pt x="2607" y="722"/>
                    <a:pt x="2870" y="921"/>
                    <a:pt x="3055" y="1194"/>
                  </a:cubicBezTo>
                  <a:cubicBezTo>
                    <a:pt x="2870" y="1466"/>
                    <a:pt x="2608" y="1665"/>
                    <a:pt x="2306" y="1770"/>
                  </a:cubicBezTo>
                  <a:cubicBezTo>
                    <a:pt x="2469" y="1630"/>
                    <a:pt x="2573" y="1424"/>
                    <a:pt x="2573" y="1193"/>
                  </a:cubicBezTo>
                  <a:cubicBezTo>
                    <a:pt x="2573" y="963"/>
                    <a:pt x="2469" y="757"/>
                    <a:pt x="2306" y="617"/>
                  </a:cubicBezTo>
                  <a:close/>
                  <a:moveTo>
                    <a:pt x="1317" y="617"/>
                  </a:moveTo>
                  <a:lnTo>
                    <a:pt x="1317" y="617"/>
                  </a:lnTo>
                  <a:cubicBezTo>
                    <a:pt x="1154" y="757"/>
                    <a:pt x="1050" y="963"/>
                    <a:pt x="1050" y="1194"/>
                  </a:cubicBezTo>
                  <a:cubicBezTo>
                    <a:pt x="1050" y="1424"/>
                    <a:pt x="1154" y="1631"/>
                    <a:pt x="1317" y="1771"/>
                  </a:cubicBezTo>
                  <a:cubicBezTo>
                    <a:pt x="1017" y="1666"/>
                    <a:pt x="754" y="1466"/>
                    <a:pt x="569" y="1194"/>
                  </a:cubicBezTo>
                  <a:cubicBezTo>
                    <a:pt x="754" y="921"/>
                    <a:pt x="1017" y="721"/>
                    <a:pt x="1317" y="617"/>
                  </a:cubicBezTo>
                  <a:close/>
                  <a:moveTo>
                    <a:pt x="1812" y="1"/>
                  </a:moveTo>
                  <a:cubicBezTo>
                    <a:pt x="1109" y="1"/>
                    <a:pt x="465" y="357"/>
                    <a:pt x="91" y="954"/>
                  </a:cubicBezTo>
                  <a:cubicBezTo>
                    <a:pt x="0" y="1100"/>
                    <a:pt x="0" y="1287"/>
                    <a:pt x="91" y="1433"/>
                  </a:cubicBezTo>
                  <a:cubicBezTo>
                    <a:pt x="465" y="2030"/>
                    <a:pt x="1109" y="2386"/>
                    <a:pt x="1812" y="2386"/>
                  </a:cubicBezTo>
                  <a:cubicBezTo>
                    <a:pt x="2516" y="2386"/>
                    <a:pt x="3158" y="2030"/>
                    <a:pt x="3532" y="1433"/>
                  </a:cubicBezTo>
                  <a:cubicBezTo>
                    <a:pt x="3624" y="1287"/>
                    <a:pt x="3624" y="1100"/>
                    <a:pt x="3532" y="954"/>
                  </a:cubicBezTo>
                  <a:cubicBezTo>
                    <a:pt x="3158" y="357"/>
                    <a:pt x="2515" y="1"/>
                    <a:pt x="1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8"/>
            <p:cNvSpPr/>
            <p:nvPr/>
          </p:nvSpPr>
          <p:spPr>
            <a:xfrm>
              <a:off x="2893335" y="3344745"/>
              <a:ext cx="115821" cy="29121"/>
            </a:xfrm>
            <a:custGeom>
              <a:avLst/>
              <a:gdLst/>
              <a:ahLst/>
              <a:cxnLst/>
              <a:rect l="l" t="t" r="r" b="b"/>
              <a:pathLst>
                <a:path w="3492" h="878" extrusionOk="0">
                  <a:moveTo>
                    <a:pt x="1746" y="1"/>
                  </a:moveTo>
                  <a:cubicBezTo>
                    <a:pt x="1209" y="1"/>
                    <a:pt x="673" y="125"/>
                    <a:pt x="183" y="374"/>
                  </a:cubicBezTo>
                  <a:cubicBezTo>
                    <a:pt x="53" y="441"/>
                    <a:pt x="1" y="601"/>
                    <a:pt x="67" y="732"/>
                  </a:cubicBezTo>
                  <a:cubicBezTo>
                    <a:pt x="115" y="824"/>
                    <a:pt x="208" y="877"/>
                    <a:pt x="305" y="877"/>
                  </a:cubicBezTo>
                  <a:cubicBezTo>
                    <a:pt x="345" y="877"/>
                    <a:pt x="386" y="868"/>
                    <a:pt x="425" y="849"/>
                  </a:cubicBezTo>
                  <a:cubicBezTo>
                    <a:pt x="838" y="638"/>
                    <a:pt x="1292" y="532"/>
                    <a:pt x="1746" y="532"/>
                  </a:cubicBezTo>
                  <a:cubicBezTo>
                    <a:pt x="2200" y="532"/>
                    <a:pt x="2653" y="638"/>
                    <a:pt x="3067" y="849"/>
                  </a:cubicBezTo>
                  <a:cubicBezTo>
                    <a:pt x="3106" y="868"/>
                    <a:pt x="3147" y="878"/>
                    <a:pt x="3188" y="878"/>
                  </a:cubicBezTo>
                  <a:cubicBezTo>
                    <a:pt x="3284" y="878"/>
                    <a:pt x="3378" y="824"/>
                    <a:pt x="3425" y="732"/>
                  </a:cubicBezTo>
                  <a:cubicBezTo>
                    <a:pt x="3492" y="601"/>
                    <a:pt x="3439" y="441"/>
                    <a:pt x="3309" y="374"/>
                  </a:cubicBezTo>
                  <a:cubicBezTo>
                    <a:pt x="2820" y="125"/>
                    <a:pt x="2283" y="1"/>
                    <a:pt x="1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8"/>
            <p:cNvSpPr/>
            <p:nvPr/>
          </p:nvSpPr>
          <p:spPr>
            <a:xfrm>
              <a:off x="2730250" y="3349223"/>
              <a:ext cx="114163" cy="114096"/>
            </a:xfrm>
            <a:custGeom>
              <a:avLst/>
              <a:gdLst/>
              <a:ahLst/>
              <a:cxnLst/>
              <a:rect l="l" t="t" r="r" b="b"/>
              <a:pathLst>
                <a:path w="3442" h="3440" extrusionOk="0">
                  <a:moveTo>
                    <a:pt x="1720" y="532"/>
                  </a:moveTo>
                  <a:cubicBezTo>
                    <a:pt x="2285" y="532"/>
                    <a:pt x="2757" y="926"/>
                    <a:pt x="2879" y="1454"/>
                  </a:cubicBezTo>
                  <a:lnTo>
                    <a:pt x="563" y="1454"/>
                  </a:lnTo>
                  <a:cubicBezTo>
                    <a:pt x="684" y="926"/>
                    <a:pt x="1157" y="532"/>
                    <a:pt x="1720" y="532"/>
                  </a:cubicBezTo>
                  <a:close/>
                  <a:moveTo>
                    <a:pt x="2879" y="1986"/>
                  </a:moveTo>
                  <a:cubicBezTo>
                    <a:pt x="2757" y="2514"/>
                    <a:pt x="2285" y="2908"/>
                    <a:pt x="1720" y="2908"/>
                  </a:cubicBezTo>
                  <a:cubicBezTo>
                    <a:pt x="1157" y="2908"/>
                    <a:pt x="684" y="2514"/>
                    <a:pt x="563" y="1986"/>
                  </a:cubicBezTo>
                  <a:close/>
                  <a:moveTo>
                    <a:pt x="1720" y="0"/>
                  </a:moveTo>
                  <a:cubicBezTo>
                    <a:pt x="773" y="0"/>
                    <a:pt x="1" y="771"/>
                    <a:pt x="1" y="1720"/>
                  </a:cubicBezTo>
                  <a:cubicBezTo>
                    <a:pt x="1" y="2669"/>
                    <a:pt x="773" y="3440"/>
                    <a:pt x="1720" y="3440"/>
                  </a:cubicBezTo>
                  <a:cubicBezTo>
                    <a:pt x="2669" y="3440"/>
                    <a:pt x="3441" y="2669"/>
                    <a:pt x="3441" y="1720"/>
                  </a:cubicBezTo>
                  <a:cubicBezTo>
                    <a:pt x="3441" y="771"/>
                    <a:pt x="2669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8"/>
            <p:cNvSpPr/>
            <p:nvPr/>
          </p:nvSpPr>
          <p:spPr>
            <a:xfrm>
              <a:off x="2636386" y="3145176"/>
              <a:ext cx="478408" cy="601990"/>
            </a:xfrm>
            <a:custGeom>
              <a:avLst/>
              <a:gdLst/>
              <a:ahLst/>
              <a:cxnLst/>
              <a:rect l="l" t="t" r="r" b="b"/>
              <a:pathLst>
                <a:path w="14424" h="18150" extrusionOk="0">
                  <a:moveTo>
                    <a:pt x="7369" y="533"/>
                  </a:moveTo>
                  <a:cubicBezTo>
                    <a:pt x="7983" y="533"/>
                    <a:pt x="8481" y="1031"/>
                    <a:pt x="8481" y="1644"/>
                  </a:cubicBezTo>
                  <a:lnTo>
                    <a:pt x="8481" y="2346"/>
                  </a:lnTo>
                  <a:cubicBezTo>
                    <a:pt x="8109" y="2318"/>
                    <a:pt x="7698" y="2305"/>
                    <a:pt x="7238" y="2305"/>
                  </a:cubicBezTo>
                  <a:lnTo>
                    <a:pt x="7185" y="2305"/>
                  </a:lnTo>
                  <a:cubicBezTo>
                    <a:pt x="6070" y="2305"/>
                    <a:pt x="4659" y="2372"/>
                    <a:pt x="3640" y="2887"/>
                  </a:cubicBezTo>
                  <a:cubicBezTo>
                    <a:pt x="3203" y="3108"/>
                    <a:pt x="2859" y="3395"/>
                    <a:pt x="2607" y="3752"/>
                  </a:cubicBezTo>
                  <a:lnTo>
                    <a:pt x="2607" y="1644"/>
                  </a:lnTo>
                  <a:cubicBezTo>
                    <a:pt x="2607" y="1031"/>
                    <a:pt x="3106" y="533"/>
                    <a:pt x="3719" y="533"/>
                  </a:cubicBezTo>
                  <a:close/>
                  <a:moveTo>
                    <a:pt x="5728" y="2898"/>
                  </a:moveTo>
                  <a:lnTo>
                    <a:pt x="5728" y="3998"/>
                  </a:lnTo>
                  <a:lnTo>
                    <a:pt x="3087" y="3998"/>
                  </a:lnTo>
                  <a:cubicBezTo>
                    <a:pt x="3286" y="3739"/>
                    <a:pt x="3549" y="3529"/>
                    <a:pt x="3880" y="3361"/>
                  </a:cubicBezTo>
                  <a:cubicBezTo>
                    <a:pt x="4346" y="3125"/>
                    <a:pt x="4940" y="2975"/>
                    <a:pt x="5728" y="2898"/>
                  </a:cubicBezTo>
                  <a:close/>
                  <a:moveTo>
                    <a:pt x="1304" y="4935"/>
                  </a:moveTo>
                  <a:cubicBezTo>
                    <a:pt x="1456" y="4935"/>
                    <a:pt x="1579" y="5060"/>
                    <a:pt x="1579" y="5212"/>
                  </a:cubicBezTo>
                  <a:cubicBezTo>
                    <a:pt x="1579" y="5363"/>
                    <a:pt x="1456" y="5487"/>
                    <a:pt x="1304" y="5487"/>
                  </a:cubicBezTo>
                  <a:cubicBezTo>
                    <a:pt x="1152" y="5487"/>
                    <a:pt x="1029" y="5363"/>
                    <a:pt x="1029" y="5212"/>
                  </a:cubicBezTo>
                  <a:cubicBezTo>
                    <a:pt x="1029" y="5060"/>
                    <a:pt x="1152" y="4935"/>
                    <a:pt x="1304" y="4935"/>
                  </a:cubicBezTo>
                  <a:close/>
                  <a:moveTo>
                    <a:pt x="2075" y="5448"/>
                  </a:moveTo>
                  <a:lnTo>
                    <a:pt x="2075" y="6797"/>
                  </a:lnTo>
                  <a:cubicBezTo>
                    <a:pt x="2033" y="6895"/>
                    <a:pt x="1996" y="6994"/>
                    <a:pt x="1965" y="7097"/>
                  </a:cubicBezTo>
                  <a:lnTo>
                    <a:pt x="1570" y="7097"/>
                  </a:lnTo>
                  <a:lnTo>
                    <a:pt x="1570" y="5972"/>
                  </a:lnTo>
                  <a:cubicBezTo>
                    <a:pt x="1810" y="5888"/>
                    <a:pt x="2000" y="5693"/>
                    <a:pt x="2075" y="5448"/>
                  </a:cubicBezTo>
                  <a:close/>
                  <a:moveTo>
                    <a:pt x="1861" y="7629"/>
                  </a:moveTo>
                  <a:cubicBezTo>
                    <a:pt x="1854" y="7709"/>
                    <a:pt x="1850" y="7791"/>
                    <a:pt x="1850" y="7872"/>
                  </a:cubicBezTo>
                  <a:cubicBezTo>
                    <a:pt x="1850" y="8254"/>
                    <a:pt x="1930" y="8616"/>
                    <a:pt x="2073" y="8946"/>
                  </a:cubicBezTo>
                  <a:lnTo>
                    <a:pt x="814" y="8946"/>
                  </a:lnTo>
                  <a:lnTo>
                    <a:pt x="814" y="7783"/>
                  </a:lnTo>
                  <a:cubicBezTo>
                    <a:pt x="814" y="7697"/>
                    <a:pt x="883" y="7629"/>
                    <a:pt x="968" y="7629"/>
                  </a:cubicBezTo>
                  <a:close/>
                  <a:moveTo>
                    <a:pt x="5728" y="4530"/>
                  </a:moveTo>
                  <a:lnTo>
                    <a:pt x="5728" y="5441"/>
                  </a:lnTo>
                  <a:cubicBezTo>
                    <a:pt x="5628" y="5392"/>
                    <a:pt x="5525" y="5349"/>
                    <a:pt x="5418" y="5313"/>
                  </a:cubicBezTo>
                  <a:cubicBezTo>
                    <a:pt x="5390" y="5304"/>
                    <a:pt x="5361" y="5299"/>
                    <a:pt x="5332" y="5299"/>
                  </a:cubicBezTo>
                  <a:cubicBezTo>
                    <a:pt x="5222" y="5299"/>
                    <a:pt x="5119" y="5369"/>
                    <a:pt x="5081" y="5480"/>
                  </a:cubicBezTo>
                  <a:cubicBezTo>
                    <a:pt x="5034" y="5618"/>
                    <a:pt x="5109" y="5769"/>
                    <a:pt x="5248" y="5816"/>
                  </a:cubicBezTo>
                  <a:cubicBezTo>
                    <a:pt x="6129" y="6115"/>
                    <a:pt x="6720" y="6941"/>
                    <a:pt x="6720" y="7872"/>
                  </a:cubicBezTo>
                  <a:cubicBezTo>
                    <a:pt x="6720" y="9068"/>
                    <a:pt x="5748" y="10041"/>
                    <a:pt x="4550" y="10041"/>
                  </a:cubicBezTo>
                  <a:cubicBezTo>
                    <a:pt x="3354" y="10041"/>
                    <a:pt x="2381" y="9068"/>
                    <a:pt x="2381" y="7872"/>
                  </a:cubicBezTo>
                  <a:cubicBezTo>
                    <a:pt x="2382" y="6969"/>
                    <a:pt x="2950" y="6152"/>
                    <a:pt x="3795" y="5838"/>
                  </a:cubicBezTo>
                  <a:cubicBezTo>
                    <a:pt x="3932" y="5787"/>
                    <a:pt x="4003" y="5634"/>
                    <a:pt x="3952" y="5496"/>
                  </a:cubicBezTo>
                  <a:cubicBezTo>
                    <a:pt x="3912" y="5389"/>
                    <a:pt x="3810" y="5323"/>
                    <a:pt x="3702" y="5323"/>
                  </a:cubicBezTo>
                  <a:cubicBezTo>
                    <a:pt x="3671" y="5323"/>
                    <a:pt x="3640" y="5328"/>
                    <a:pt x="3610" y="5339"/>
                  </a:cubicBezTo>
                  <a:cubicBezTo>
                    <a:pt x="3223" y="5484"/>
                    <a:pt x="2882" y="5712"/>
                    <a:pt x="2607" y="5999"/>
                  </a:cubicBezTo>
                  <a:lnTo>
                    <a:pt x="2607" y="5683"/>
                  </a:lnTo>
                  <a:cubicBezTo>
                    <a:pt x="2607" y="5239"/>
                    <a:pt x="2667" y="4857"/>
                    <a:pt x="2793" y="4530"/>
                  </a:cubicBezTo>
                  <a:close/>
                  <a:moveTo>
                    <a:pt x="12349" y="7641"/>
                  </a:moveTo>
                  <a:cubicBezTo>
                    <a:pt x="12950" y="7725"/>
                    <a:pt x="13415" y="8243"/>
                    <a:pt x="13415" y="8867"/>
                  </a:cubicBezTo>
                  <a:lnTo>
                    <a:pt x="13415" y="9029"/>
                  </a:lnTo>
                  <a:cubicBezTo>
                    <a:pt x="13415" y="9658"/>
                    <a:pt x="12942" y="10180"/>
                    <a:pt x="12332" y="10257"/>
                  </a:cubicBezTo>
                  <a:cubicBezTo>
                    <a:pt x="12342" y="10125"/>
                    <a:pt x="12349" y="9991"/>
                    <a:pt x="12349" y="9857"/>
                  </a:cubicBezTo>
                  <a:lnTo>
                    <a:pt x="12349" y="9214"/>
                  </a:lnTo>
                  <a:lnTo>
                    <a:pt x="12653" y="9214"/>
                  </a:lnTo>
                  <a:cubicBezTo>
                    <a:pt x="12800" y="9214"/>
                    <a:pt x="12919" y="9095"/>
                    <a:pt x="12919" y="8948"/>
                  </a:cubicBezTo>
                  <a:cubicBezTo>
                    <a:pt x="12919" y="8801"/>
                    <a:pt x="12800" y="8682"/>
                    <a:pt x="12653" y="8682"/>
                  </a:cubicBezTo>
                  <a:lnTo>
                    <a:pt x="12349" y="8682"/>
                  </a:lnTo>
                  <a:lnTo>
                    <a:pt x="12349" y="7641"/>
                  </a:lnTo>
                  <a:close/>
                  <a:moveTo>
                    <a:pt x="2075" y="9478"/>
                  </a:moveTo>
                  <a:lnTo>
                    <a:pt x="2075" y="9857"/>
                  </a:lnTo>
                  <a:cubicBezTo>
                    <a:pt x="2075" y="9994"/>
                    <a:pt x="2081" y="10132"/>
                    <a:pt x="2091" y="10267"/>
                  </a:cubicBezTo>
                  <a:lnTo>
                    <a:pt x="968" y="10267"/>
                  </a:lnTo>
                  <a:cubicBezTo>
                    <a:pt x="883" y="10267"/>
                    <a:pt x="814" y="10199"/>
                    <a:pt x="814" y="10113"/>
                  </a:cubicBezTo>
                  <a:lnTo>
                    <a:pt x="814" y="9478"/>
                  </a:lnTo>
                  <a:close/>
                  <a:moveTo>
                    <a:pt x="4185" y="10548"/>
                  </a:moveTo>
                  <a:cubicBezTo>
                    <a:pt x="4305" y="10564"/>
                    <a:pt x="4427" y="10573"/>
                    <a:pt x="4550" y="10573"/>
                  </a:cubicBezTo>
                  <a:cubicBezTo>
                    <a:pt x="4568" y="10573"/>
                    <a:pt x="4584" y="10573"/>
                    <a:pt x="4601" y="10572"/>
                  </a:cubicBezTo>
                  <a:lnTo>
                    <a:pt x="4601" y="10888"/>
                  </a:lnTo>
                  <a:lnTo>
                    <a:pt x="4185" y="10888"/>
                  </a:lnTo>
                  <a:lnTo>
                    <a:pt x="4185" y="10548"/>
                  </a:lnTo>
                  <a:close/>
                  <a:moveTo>
                    <a:pt x="4601" y="12885"/>
                  </a:moveTo>
                  <a:lnTo>
                    <a:pt x="4601" y="13603"/>
                  </a:lnTo>
                  <a:lnTo>
                    <a:pt x="4223" y="13334"/>
                  </a:lnTo>
                  <a:cubicBezTo>
                    <a:pt x="4207" y="13317"/>
                    <a:pt x="4187" y="13274"/>
                    <a:pt x="4185" y="13254"/>
                  </a:cubicBezTo>
                  <a:lnTo>
                    <a:pt x="4185" y="12885"/>
                  </a:lnTo>
                  <a:close/>
                  <a:moveTo>
                    <a:pt x="2607" y="9745"/>
                  </a:moveTo>
                  <a:cubicBezTo>
                    <a:pt x="2896" y="10045"/>
                    <a:pt x="3253" y="10278"/>
                    <a:pt x="3654" y="10419"/>
                  </a:cubicBezTo>
                  <a:lnTo>
                    <a:pt x="3654" y="10976"/>
                  </a:lnTo>
                  <a:cubicBezTo>
                    <a:pt x="3654" y="11220"/>
                    <a:pt x="3852" y="11419"/>
                    <a:pt x="4097" y="11419"/>
                  </a:cubicBezTo>
                  <a:lnTo>
                    <a:pt x="4689" y="11419"/>
                  </a:lnTo>
                  <a:cubicBezTo>
                    <a:pt x="4933" y="11419"/>
                    <a:pt x="5133" y="11220"/>
                    <a:pt x="5133" y="10976"/>
                  </a:cubicBezTo>
                  <a:lnTo>
                    <a:pt x="5133" y="10510"/>
                  </a:lnTo>
                  <a:cubicBezTo>
                    <a:pt x="5341" y="10464"/>
                    <a:pt x="5540" y="10394"/>
                    <a:pt x="5728" y="10302"/>
                  </a:cubicBezTo>
                  <a:lnTo>
                    <a:pt x="5728" y="14193"/>
                  </a:lnTo>
                  <a:cubicBezTo>
                    <a:pt x="5523" y="14124"/>
                    <a:pt x="5324" y="14041"/>
                    <a:pt x="5132" y="13944"/>
                  </a:cubicBezTo>
                  <a:cubicBezTo>
                    <a:pt x="5132" y="13939"/>
                    <a:pt x="5133" y="13934"/>
                    <a:pt x="5133" y="13930"/>
                  </a:cubicBezTo>
                  <a:lnTo>
                    <a:pt x="5133" y="12796"/>
                  </a:lnTo>
                  <a:cubicBezTo>
                    <a:pt x="5133" y="12552"/>
                    <a:pt x="4933" y="12353"/>
                    <a:pt x="4689" y="12353"/>
                  </a:cubicBezTo>
                  <a:lnTo>
                    <a:pt x="4097" y="12353"/>
                  </a:lnTo>
                  <a:cubicBezTo>
                    <a:pt x="3862" y="12353"/>
                    <a:pt x="3670" y="12535"/>
                    <a:pt x="3655" y="12766"/>
                  </a:cubicBezTo>
                  <a:cubicBezTo>
                    <a:pt x="3001" y="11975"/>
                    <a:pt x="2607" y="10961"/>
                    <a:pt x="2607" y="9857"/>
                  </a:cubicBezTo>
                  <a:lnTo>
                    <a:pt x="2607" y="9745"/>
                  </a:lnTo>
                  <a:close/>
                  <a:moveTo>
                    <a:pt x="5627" y="14719"/>
                  </a:moveTo>
                  <a:cubicBezTo>
                    <a:pt x="6119" y="14876"/>
                    <a:pt x="6642" y="14962"/>
                    <a:pt x="7185" y="14962"/>
                  </a:cubicBezTo>
                  <a:lnTo>
                    <a:pt x="7238" y="14962"/>
                  </a:lnTo>
                  <a:cubicBezTo>
                    <a:pt x="7773" y="14962"/>
                    <a:pt x="8297" y="14881"/>
                    <a:pt x="8796" y="14721"/>
                  </a:cubicBezTo>
                  <a:lnTo>
                    <a:pt x="8796" y="15363"/>
                  </a:lnTo>
                  <a:lnTo>
                    <a:pt x="5627" y="15363"/>
                  </a:lnTo>
                  <a:lnTo>
                    <a:pt x="5627" y="14719"/>
                  </a:lnTo>
                  <a:close/>
                  <a:moveTo>
                    <a:pt x="13448" y="15895"/>
                  </a:moveTo>
                  <a:cubicBezTo>
                    <a:pt x="13693" y="15895"/>
                    <a:pt x="13892" y="16094"/>
                    <a:pt x="13892" y="16338"/>
                  </a:cubicBezTo>
                  <a:lnTo>
                    <a:pt x="13892" y="17619"/>
                  </a:lnTo>
                  <a:lnTo>
                    <a:pt x="533" y="17619"/>
                  </a:lnTo>
                  <a:lnTo>
                    <a:pt x="533" y="16338"/>
                  </a:lnTo>
                  <a:cubicBezTo>
                    <a:pt x="533" y="16094"/>
                    <a:pt x="731" y="15895"/>
                    <a:pt x="975" y="15895"/>
                  </a:cubicBezTo>
                  <a:close/>
                  <a:moveTo>
                    <a:pt x="3719" y="1"/>
                  </a:moveTo>
                  <a:cubicBezTo>
                    <a:pt x="2812" y="1"/>
                    <a:pt x="2075" y="737"/>
                    <a:pt x="2075" y="1643"/>
                  </a:cubicBezTo>
                  <a:lnTo>
                    <a:pt x="2075" y="4973"/>
                  </a:lnTo>
                  <a:cubicBezTo>
                    <a:pt x="1973" y="4644"/>
                    <a:pt x="1666" y="4404"/>
                    <a:pt x="1304" y="4404"/>
                  </a:cubicBezTo>
                  <a:cubicBezTo>
                    <a:pt x="858" y="4404"/>
                    <a:pt x="497" y="4766"/>
                    <a:pt x="497" y="5211"/>
                  </a:cubicBezTo>
                  <a:cubicBezTo>
                    <a:pt x="497" y="5563"/>
                    <a:pt x="723" y="5863"/>
                    <a:pt x="1038" y="5972"/>
                  </a:cubicBezTo>
                  <a:lnTo>
                    <a:pt x="1038" y="7097"/>
                  </a:lnTo>
                  <a:lnTo>
                    <a:pt x="968" y="7097"/>
                  </a:lnTo>
                  <a:cubicBezTo>
                    <a:pt x="589" y="7097"/>
                    <a:pt x="282" y="7405"/>
                    <a:pt x="282" y="7783"/>
                  </a:cubicBezTo>
                  <a:lnTo>
                    <a:pt x="282" y="10113"/>
                  </a:lnTo>
                  <a:cubicBezTo>
                    <a:pt x="282" y="10491"/>
                    <a:pt x="589" y="10798"/>
                    <a:pt x="968" y="10798"/>
                  </a:cubicBezTo>
                  <a:lnTo>
                    <a:pt x="2162" y="10798"/>
                  </a:lnTo>
                  <a:cubicBezTo>
                    <a:pt x="2474" y="12459"/>
                    <a:pt x="3593" y="13840"/>
                    <a:pt x="5097" y="14515"/>
                  </a:cubicBezTo>
                  <a:lnTo>
                    <a:pt x="5097" y="15363"/>
                  </a:lnTo>
                  <a:lnTo>
                    <a:pt x="975" y="15363"/>
                  </a:lnTo>
                  <a:cubicBezTo>
                    <a:pt x="437" y="15363"/>
                    <a:pt x="1" y="15800"/>
                    <a:pt x="1" y="16338"/>
                  </a:cubicBezTo>
                  <a:lnTo>
                    <a:pt x="1" y="17884"/>
                  </a:lnTo>
                  <a:cubicBezTo>
                    <a:pt x="1" y="18031"/>
                    <a:pt x="119" y="18150"/>
                    <a:pt x="267" y="18150"/>
                  </a:cubicBezTo>
                  <a:lnTo>
                    <a:pt x="14158" y="18150"/>
                  </a:lnTo>
                  <a:cubicBezTo>
                    <a:pt x="14304" y="18150"/>
                    <a:pt x="14424" y="18031"/>
                    <a:pt x="14424" y="17884"/>
                  </a:cubicBezTo>
                  <a:lnTo>
                    <a:pt x="14424" y="16338"/>
                  </a:lnTo>
                  <a:cubicBezTo>
                    <a:pt x="14424" y="15800"/>
                    <a:pt x="13986" y="15363"/>
                    <a:pt x="13448" y="15363"/>
                  </a:cubicBezTo>
                  <a:lnTo>
                    <a:pt x="9327" y="15363"/>
                  </a:lnTo>
                  <a:lnTo>
                    <a:pt x="9327" y="14517"/>
                  </a:lnTo>
                  <a:cubicBezTo>
                    <a:pt x="9646" y="14374"/>
                    <a:pt x="9951" y="14199"/>
                    <a:pt x="10240" y="13989"/>
                  </a:cubicBezTo>
                  <a:cubicBezTo>
                    <a:pt x="10358" y="13903"/>
                    <a:pt x="10384" y="13737"/>
                    <a:pt x="10298" y="13618"/>
                  </a:cubicBezTo>
                  <a:cubicBezTo>
                    <a:pt x="10246" y="13546"/>
                    <a:pt x="10165" y="13508"/>
                    <a:pt x="10083" y="13508"/>
                  </a:cubicBezTo>
                  <a:cubicBezTo>
                    <a:pt x="10029" y="13508"/>
                    <a:pt x="9974" y="13525"/>
                    <a:pt x="9927" y="13559"/>
                  </a:cubicBezTo>
                  <a:cubicBezTo>
                    <a:pt x="9142" y="14129"/>
                    <a:pt x="8213" y="14430"/>
                    <a:pt x="7238" y="14430"/>
                  </a:cubicBezTo>
                  <a:lnTo>
                    <a:pt x="7185" y="14430"/>
                  </a:lnTo>
                  <a:cubicBezTo>
                    <a:pt x="6869" y="14430"/>
                    <a:pt x="6559" y="14398"/>
                    <a:pt x="6260" y="14336"/>
                  </a:cubicBezTo>
                  <a:lnTo>
                    <a:pt x="6260" y="12053"/>
                  </a:lnTo>
                  <a:lnTo>
                    <a:pt x="8340" y="12053"/>
                  </a:lnTo>
                  <a:cubicBezTo>
                    <a:pt x="8487" y="12053"/>
                    <a:pt x="8606" y="11934"/>
                    <a:pt x="8606" y="11787"/>
                  </a:cubicBezTo>
                  <a:cubicBezTo>
                    <a:pt x="8606" y="11640"/>
                    <a:pt x="8487" y="11521"/>
                    <a:pt x="8340" y="11521"/>
                  </a:cubicBezTo>
                  <a:lnTo>
                    <a:pt x="6260" y="11521"/>
                  </a:lnTo>
                  <a:lnTo>
                    <a:pt x="6260" y="9961"/>
                  </a:lnTo>
                  <a:cubicBezTo>
                    <a:pt x="6423" y="9828"/>
                    <a:pt x="6571" y="9676"/>
                    <a:pt x="6699" y="9508"/>
                  </a:cubicBezTo>
                  <a:lnTo>
                    <a:pt x="6699" y="9912"/>
                  </a:lnTo>
                  <a:cubicBezTo>
                    <a:pt x="6699" y="10254"/>
                    <a:pt x="6977" y="10533"/>
                    <a:pt x="7320" y="10533"/>
                  </a:cubicBezTo>
                  <a:lnTo>
                    <a:pt x="7882" y="10533"/>
                  </a:lnTo>
                  <a:cubicBezTo>
                    <a:pt x="8029" y="10533"/>
                    <a:pt x="8148" y="10414"/>
                    <a:pt x="8148" y="10267"/>
                  </a:cubicBezTo>
                  <a:cubicBezTo>
                    <a:pt x="8148" y="10121"/>
                    <a:pt x="8029" y="10001"/>
                    <a:pt x="7882" y="10001"/>
                  </a:cubicBezTo>
                  <a:lnTo>
                    <a:pt x="7318" y="10001"/>
                  </a:lnTo>
                  <a:cubicBezTo>
                    <a:pt x="7271" y="10001"/>
                    <a:pt x="7230" y="9960"/>
                    <a:pt x="7230" y="9913"/>
                  </a:cubicBezTo>
                  <a:lnTo>
                    <a:pt x="7230" y="8210"/>
                  </a:lnTo>
                  <a:cubicBezTo>
                    <a:pt x="7245" y="8099"/>
                    <a:pt x="7252" y="7987"/>
                    <a:pt x="7252" y="7872"/>
                  </a:cubicBezTo>
                  <a:cubicBezTo>
                    <a:pt x="7252" y="7043"/>
                    <a:pt x="6875" y="6282"/>
                    <a:pt x="6260" y="5779"/>
                  </a:cubicBezTo>
                  <a:lnTo>
                    <a:pt x="6260" y="2859"/>
                  </a:lnTo>
                  <a:cubicBezTo>
                    <a:pt x="6545" y="2844"/>
                    <a:pt x="6853" y="2837"/>
                    <a:pt x="7185" y="2837"/>
                  </a:cubicBezTo>
                  <a:lnTo>
                    <a:pt x="7238" y="2837"/>
                  </a:lnTo>
                  <a:cubicBezTo>
                    <a:pt x="8273" y="2837"/>
                    <a:pt x="9045" y="2906"/>
                    <a:pt x="9668" y="3053"/>
                  </a:cubicBezTo>
                  <a:cubicBezTo>
                    <a:pt x="9688" y="3058"/>
                    <a:pt x="9709" y="3061"/>
                    <a:pt x="9729" y="3061"/>
                  </a:cubicBezTo>
                  <a:cubicBezTo>
                    <a:pt x="9850" y="3061"/>
                    <a:pt x="9959" y="2978"/>
                    <a:pt x="9987" y="2855"/>
                  </a:cubicBezTo>
                  <a:cubicBezTo>
                    <a:pt x="10021" y="2713"/>
                    <a:pt x="9933" y="2570"/>
                    <a:pt x="9790" y="2536"/>
                  </a:cubicBezTo>
                  <a:cubicBezTo>
                    <a:pt x="9552" y="2480"/>
                    <a:pt x="9295" y="2433"/>
                    <a:pt x="9013" y="2398"/>
                  </a:cubicBezTo>
                  <a:lnTo>
                    <a:pt x="9013" y="1644"/>
                  </a:lnTo>
                  <a:cubicBezTo>
                    <a:pt x="9013" y="1506"/>
                    <a:pt x="8996" y="1373"/>
                    <a:pt x="8963" y="1244"/>
                  </a:cubicBezTo>
                  <a:cubicBezTo>
                    <a:pt x="9183" y="1169"/>
                    <a:pt x="9417" y="1128"/>
                    <a:pt x="9662" y="1128"/>
                  </a:cubicBezTo>
                  <a:cubicBezTo>
                    <a:pt x="10849" y="1128"/>
                    <a:pt x="11817" y="2093"/>
                    <a:pt x="11817" y="3280"/>
                  </a:cubicBezTo>
                  <a:lnTo>
                    <a:pt x="11817" y="3761"/>
                  </a:lnTo>
                  <a:cubicBezTo>
                    <a:pt x="11685" y="3573"/>
                    <a:pt x="11531" y="3404"/>
                    <a:pt x="11352" y="3256"/>
                  </a:cubicBezTo>
                  <a:cubicBezTo>
                    <a:pt x="11302" y="3215"/>
                    <a:pt x="11242" y="3195"/>
                    <a:pt x="11182" y="3195"/>
                  </a:cubicBezTo>
                  <a:cubicBezTo>
                    <a:pt x="11106" y="3195"/>
                    <a:pt x="11030" y="3227"/>
                    <a:pt x="10977" y="3291"/>
                  </a:cubicBezTo>
                  <a:cubicBezTo>
                    <a:pt x="10883" y="3404"/>
                    <a:pt x="10900" y="3572"/>
                    <a:pt x="11013" y="3665"/>
                  </a:cubicBezTo>
                  <a:cubicBezTo>
                    <a:pt x="11554" y="4113"/>
                    <a:pt x="11817" y="4773"/>
                    <a:pt x="11817" y="5682"/>
                  </a:cubicBezTo>
                  <a:lnTo>
                    <a:pt x="11817" y="9857"/>
                  </a:lnTo>
                  <a:cubicBezTo>
                    <a:pt x="11817" y="10712"/>
                    <a:pt x="11579" y="11546"/>
                    <a:pt x="11130" y="12267"/>
                  </a:cubicBezTo>
                  <a:cubicBezTo>
                    <a:pt x="11053" y="12392"/>
                    <a:pt x="11091" y="12556"/>
                    <a:pt x="11215" y="12633"/>
                  </a:cubicBezTo>
                  <a:cubicBezTo>
                    <a:pt x="11259" y="12661"/>
                    <a:pt x="11307" y="12673"/>
                    <a:pt x="11356" y="12673"/>
                  </a:cubicBezTo>
                  <a:cubicBezTo>
                    <a:pt x="11444" y="12673"/>
                    <a:pt x="11531" y="12629"/>
                    <a:pt x="11582" y="12548"/>
                  </a:cubicBezTo>
                  <a:cubicBezTo>
                    <a:pt x="11916" y="12010"/>
                    <a:pt x="12145" y="11416"/>
                    <a:pt x="12261" y="10797"/>
                  </a:cubicBezTo>
                  <a:cubicBezTo>
                    <a:pt x="13198" y="10752"/>
                    <a:pt x="13946" y="9976"/>
                    <a:pt x="13946" y="9029"/>
                  </a:cubicBezTo>
                  <a:lnTo>
                    <a:pt x="13946" y="8867"/>
                  </a:lnTo>
                  <a:cubicBezTo>
                    <a:pt x="13946" y="7949"/>
                    <a:pt x="13244" y="7193"/>
                    <a:pt x="12349" y="7106"/>
                  </a:cubicBezTo>
                  <a:lnTo>
                    <a:pt x="12349" y="3280"/>
                  </a:lnTo>
                  <a:cubicBezTo>
                    <a:pt x="12349" y="1801"/>
                    <a:pt x="11143" y="596"/>
                    <a:pt x="9662" y="596"/>
                  </a:cubicBezTo>
                  <a:cubicBezTo>
                    <a:pt x="9342" y="596"/>
                    <a:pt x="9035" y="652"/>
                    <a:pt x="8751" y="756"/>
                  </a:cubicBezTo>
                  <a:cubicBezTo>
                    <a:pt x="8458" y="302"/>
                    <a:pt x="7948" y="1"/>
                    <a:pt x="7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0" name="Google Shape;2040;p58"/>
          <p:cNvGrpSpPr/>
          <p:nvPr/>
        </p:nvGrpSpPr>
        <p:grpSpPr>
          <a:xfrm>
            <a:off x="6486311" y="1417467"/>
            <a:ext cx="294485" cy="457211"/>
            <a:chOff x="3375624" y="3145176"/>
            <a:chExt cx="388657" cy="601990"/>
          </a:xfrm>
        </p:grpSpPr>
        <p:sp>
          <p:nvSpPr>
            <p:cNvPr id="2041" name="Google Shape;2041;p58"/>
            <p:cNvSpPr/>
            <p:nvPr/>
          </p:nvSpPr>
          <p:spPr>
            <a:xfrm>
              <a:off x="3427663" y="3145176"/>
              <a:ext cx="58640" cy="58441"/>
            </a:xfrm>
            <a:custGeom>
              <a:avLst/>
              <a:gdLst/>
              <a:ahLst/>
              <a:cxnLst/>
              <a:rect l="l" t="t" r="r" b="b"/>
              <a:pathLst>
                <a:path w="1768" h="1762" extrusionOk="0">
                  <a:moveTo>
                    <a:pt x="1235" y="533"/>
                  </a:moveTo>
                  <a:lnTo>
                    <a:pt x="1235" y="1231"/>
                  </a:lnTo>
                  <a:lnTo>
                    <a:pt x="532" y="1231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8" y="1"/>
                    <a:pt x="0" y="199"/>
                    <a:pt x="0" y="443"/>
                  </a:cubicBezTo>
                  <a:lnTo>
                    <a:pt x="0" y="1319"/>
                  </a:lnTo>
                  <a:cubicBezTo>
                    <a:pt x="0" y="1564"/>
                    <a:pt x="198" y="1762"/>
                    <a:pt x="443" y="1762"/>
                  </a:cubicBezTo>
                  <a:lnTo>
                    <a:pt x="1324" y="1762"/>
                  </a:lnTo>
                  <a:cubicBezTo>
                    <a:pt x="1568" y="1762"/>
                    <a:pt x="1767" y="1564"/>
                    <a:pt x="1767" y="1319"/>
                  </a:cubicBezTo>
                  <a:lnTo>
                    <a:pt x="1767" y="443"/>
                  </a:lnTo>
                  <a:cubicBezTo>
                    <a:pt x="1767" y="199"/>
                    <a:pt x="1569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8"/>
            <p:cNvSpPr/>
            <p:nvPr/>
          </p:nvSpPr>
          <p:spPr>
            <a:xfrm>
              <a:off x="3643219" y="3162954"/>
              <a:ext cx="58640" cy="58441"/>
            </a:xfrm>
            <a:custGeom>
              <a:avLst/>
              <a:gdLst/>
              <a:ahLst/>
              <a:cxnLst/>
              <a:rect l="l" t="t" r="r" b="b"/>
              <a:pathLst>
                <a:path w="1768" h="1762" extrusionOk="0">
                  <a:moveTo>
                    <a:pt x="1236" y="533"/>
                  </a:moveTo>
                  <a:lnTo>
                    <a:pt x="1236" y="1231"/>
                  </a:lnTo>
                  <a:lnTo>
                    <a:pt x="531" y="1231"/>
                  </a:lnTo>
                  <a:lnTo>
                    <a:pt x="531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319"/>
                  </a:lnTo>
                  <a:cubicBezTo>
                    <a:pt x="1" y="1564"/>
                    <a:pt x="199" y="1762"/>
                    <a:pt x="443" y="1762"/>
                  </a:cubicBezTo>
                  <a:lnTo>
                    <a:pt x="1324" y="1762"/>
                  </a:lnTo>
                  <a:cubicBezTo>
                    <a:pt x="1568" y="1762"/>
                    <a:pt x="1768" y="1564"/>
                    <a:pt x="1768" y="1319"/>
                  </a:cubicBezTo>
                  <a:lnTo>
                    <a:pt x="1768" y="443"/>
                  </a:lnTo>
                  <a:cubicBezTo>
                    <a:pt x="1768" y="199"/>
                    <a:pt x="1568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8"/>
            <p:cNvSpPr/>
            <p:nvPr/>
          </p:nvSpPr>
          <p:spPr>
            <a:xfrm>
              <a:off x="3471743" y="3204314"/>
              <a:ext cx="87496" cy="87131"/>
            </a:xfrm>
            <a:custGeom>
              <a:avLst/>
              <a:gdLst/>
              <a:ahLst/>
              <a:cxnLst/>
              <a:rect l="l" t="t" r="r" b="b"/>
              <a:pathLst>
                <a:path w="2638" h="2627" extrusionOk="0">
                  <a:moveTo>
                    <a:pt x="2106" y="532"/>
                  </a:moveTo>
                  <a:lnTo>
                    <a:pt x="2106" y="1229"/>
                  </a:lnTo>
                  <a:lnTo>
                    <a:pt x="1680" y="1229"/>
                  </a:lnTo>
                  <a:cubicBezTo>
                    <a:pt x="1435" y="1229"/>
                    <a:pt x="1237" y="1429"/>
                    <a:pt x="1237" y="1673"/>
                  </a:cubicBezTo>
                  <a:lnTo>
                    <a:pt x="1237" y="2095"/>
                  </a:lnTo>
                  <a:lnTo>
                    <a:pt x="533" y="2095"/>
                  </a:lnTo>
                  <a:lnTo>
                    <a:pt x="533" y="1397"/>
                  </a:lnTo>
                  <a:lnTo>
                    <a:pt x="959" y="1397"/>
                  </a:lnTo>
                  <a:cubicBezTo>
                    <a:pt x="1203" y="1397"/>
                    <a:pt x="1401" y="1199"/>
                    <a:pt x="1401" y="954"/>
                  </a:cubicBezTo>
                  <a:lnTo>
                    <a:pt x="1401" y="532"/>
                  </a:lnTo>
                  <a:close/>
                  <a:moveTo>
                    <a:pt x="1313" y="0"/>
                  </a:moveTo>
                  <a:cubicBezTo>
                    <a:pt x="1069" y="0"/>
                    <a:pt x="871" y="199"/>
                    <a:pt x="871" y="443"/>
                  </a:cubicBezTo>
                  <a:lnTo>
                    <a:pt x="871" y="866"/>
                  </a:lnTo>
                  <a:lnTo>
                    <a:pt x="444" y="866"/>
                  </a:lnTo>
                  <a:cubicBezTo>
                    <a:pt x="200" y="866"/>
                    <a:pt x="1" y="1064"/>
                    <a:pt x="1" y="1308"/>
                  </a:cubicBezTo>
                  <a:lnTo>
                    <a:pt x="1" y="2184"/>
                  </a:lnTo>
                  <a:cubicBezTo>
                    <a:pt x="1" y="2429"/>
                    <a:pt x="200" y="2627"/>
                    <a:pt x="444" y="2627"/>
                  </a:cubicBezTo>
                  <a:lnTo>
                    <a:pt x="1325" y="2627"/>
                  </a:lnTo>
                  <a:cubicBezTo>
                    <a:pt x="1570" y="2627"/>
                    <a:pt x="1769" y="2429"/>
                    <a:pt x="1769" y="2184"/>
                  </a:cubicBezTo>
                  <a:lnTo>
                    <a:pt x="1769" y="1761"/>
                  </a:lnTo>
                  <a:lnTo>
                    <a:pt x="2194" y="1761"/>
                  </a:lnTo>
                  <a:cubicBezTo>
                    <a:pt x="2438" y="1761"/>
                    <a:pt x="2638" y="1563"/>
                    <a:pt x="2638" y="1319"/>
                  </a:cubicBezTo>
                  <a:lnTo>
                    <a:pt x="2638" y="443"/>
                  </a:lnTo>
                  <a:cubicBezTo>
                    <a:pt x="2638" y="199"/>
                    <a:pt x="2438" y="0"/>
                    <a:pt x="2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8"/>
            <p:cNvSpPr/>
            <p:nvPr/>
          </p:nvSpPr>
          <p:spPr>
            <a:xfrm>
              <a:off x="3375624" y="3216254"/>
              <a:ext cx="387960" cy="530912"/>
            </a:xfrm>
            <a:custGeom>
              <a:avLst/>
              <a:gdLst/>
              <a:ahLst/>
              <a:cxnLst/>
              <a:rect l="l" t="t" r="r" b="b"/>
              <a:pathLst>
                <a:path w="11697" h="16007" extrusionOk="0">
                  <a:moveTo>
                    <a:pt x="1236" y="533"/>
                  </a:moveTo>
                  <a:lnTo>
                    <a:pt x="1236" y="1231"/>
                  </a:lnTo>
                  <a:lnTo>
                    <a:pt x="532" y="1231"/>
                  </a:lnTo>
                  <a:lnTo>
                    <a:pt x="532" y="533"/>
                  </a:lnTo>
                  <a:close/>
                  <a:moveTo>
                    <a:pt x="7401" y="1037"/>
                  </a:moveTo>
                  <a:lnTo>
                    <a:pt x="7401" y="1735"/>
                  </a:lnTo>
                  <a:lnTo>
                    <a:pt x="6697" y="1735"/>
                  </a:lnTo>
                  <a:lnTo>
                    <a:pt x="6697" y="1037"/>
                  </a:lnTo>
                  <a:close/>
                  <a:moveTo>
                    <a:pt x="5061" y="3567"/>
                  </a:moveTo>
                  <a:lnTo>
                    <a:pt x="5061" y="4398"/>
                  </a:lnTo>
                  <a:lnTo>
                    <a:pt x="3608" y="4398"/>
                  </a:lnTo>
                  <a:lnTo>
                    <a:pt x="3608" y="3567"/>
                  </a:lnTo>
                  <a:close/>
                  <a:moveTo>
                    <a:pt x="9137" y="4930"/>
                  </a:moveTo>
                  <a:lnTo>
                    <a:pt x="9137" y="5805"/>
                  </a:lnTo>
                  <a:cubicBezTo>
                    <a:pt x="9135" y="5816"/>
                    <a:pt x="9123" y="5838"/>
                    <a:pt x="9115" y="5846"/>
                  </a:cubicBezTo>
                  <a:lnTo>
                    <a:pt x="8244" y="6346"/>
                  </a:lnTo>
                  <a:cubicBezTo>
                    <a:pt x="8240" y="6346"/>
                    <a:pt x="8237" y="6345"/>
                    <a:pt x="8234" y="6345"/>
                  </a:cubicBezTo>
                  <a:lnTo>
                    <a:pt x="6994" y="6345"/>
                  </a:lnTo>
                  <a:cubicBezTo>
                    <a:pt x="6847" y="6345"/>
                    <a:pt x="6728" y="6464"/>
                    <a:pt x="6728" y="6611"/>
                  </a:cubicBezTo>
                  <a:cubicBezTo>
                    <a:pt x="6728" y="6759"/>
                    <a:pt x="6847" y="6877"/>
                    <a:pt x="6994" y="6877"/>
                  </a:cubicBezTo>
                  <a:lnTo>
                    <a:pt x="7320" y="6877"/>
                  </a:lnTo>
                  <a:lnTo>
                    <a:pt x="6443" y="7382"/>
                  </a:lnTo>
                  <a:cubicBezTo>
                    <a:pt x="6278" y="7478"/>
                    <a:pt x="6157" y="7686"/>
                    <a:pt x="6157" y="7878"/>
                  </a:cubicBezTo>
                  <a:lnTo>
                    <a:pt x="6157" y="8953"/>
                  </a:lnTo>
                  <a:lnTo>
                    <a:pt x="5561" y="8953"/>
                  </a:lnTo>
                  <a:lnTo>
                    <a:pt x="5561" y="7878"/>
                  </a:lnTo>
                  <a:cubicBezTo>
                    <a:pt x="5561" y="7686"/>
                    <a:pt x="5441" y="7478"/>
                    <a:pt x="5275" y="7382"/>
                  </a:cubicBezTo>
                  <a:lnTo>
                    <a:pt x="4398" y="6877"/>
                  </a:lnTo>
                  <a:lnTo>
                    <a:pt x="5363" y="6877"/>
                  </a:lnTo>
                  <a:cubicBezTo>
                    <a:pt x="5510" y="6877"/>
                    <a:pt x="5629" y="6758"/>
                    <a:pt x="5629" y="6612"/>
                  </a:cubicBezTo>
                  <a:cubicBezTo>
                    <a:pt x="5629" y="6464"/>
                    <a:pt x="5510" y="6346"/>
                    <a:pt x="5363" y="6346"/>
                  </a:cubicBezTo>
                  <a:lnTo>
                    <a:pt x="3580" y="6346"/>
                  </a:lnTo>
                  <a:cubicBezTo>
                    <a:pt x="3551" y="6346"/>
                    <a:pt x="3523" y="6350"/>
                    <a:pt x="3496" y="6359"/>
                  </a:cubicBezTo>
                  <a:lnTo>
                    <a:pt x="2604" y="5846"/>
                  </a:lnTo>
                  <a:cubicBezTo>
                    <a:pt x="2595" y="5838"/>
                    <a:pt x="2584" y="5817"/>
                    <a:pt x="2581" y="5805"/>
                  </a:cubicBezTo>
                  <a:lnTo>
                    <a:pt x="2581" y="4930"/>
                  </a:lnTo>
                  <a:lnTo>
                    <a:pt x="3077" y="4930"/>
                  </a:lnTo>
                  <a:lnTo>
                    <a:pt x="3077" y="5463"/>
                  </a:lnTo>
                  <a:cubicBezTo>
                    <a:pt x="3077" y="5610"/>
                    <a:pt x="3196" y="5729"/>
                    <a:pt x="3342" y="5729"/>
                  </a:cubicBezTo>
                  <a:cubicBezTo>
                    <a:pt x="3489" y="5729"/>
                    <a:pt x="3608" y="5610"/>
                    <a:pt x="3608" y="5463"/>
                  </a:cubicBezTo>
                  <a:lnTo>
                    <a:pt x="3608" y="4930"/>
                  </a:lnTo>
                  <a:lnTo>
                    <a:pt x="5061" y="4930"/>
                  </a:lnTo>
                  <a:lnTo>
                    <a:pt x="5061" y="5463"/>
                  </a:lnTo>
                  <a:cubicBezTo>
                    <a:pt x="5061" y="5610"/>
                    <a:pt x="5180" y="5729"/>
                    <a:pt x="5327" y="5729"/>
                  </a:cubicBezTo>
                  <a:cubicBezTo>
                    <a:pt x="5474" y="5729"/>
                    <a:pt x="5593" y="5610"/>
                    <a:pt x="5593" y="5463"/>
                  </a:cubicBezTo>
                  <a:lnTo>
                    <a:pt x="5593" y="4930"/>
                  </a:lnTo>
                  <a:lnTo>
                    <a:pt x="6783" y="4930"/>
                  </a:lnTo>
                  <a:lnTo>
                    <a:pt x="6783" y="5463"/>
                  </a:lnTo>
                  <a:cubicBezTo>
                    <a:pt x="6783" y="5610"/>
                    <a:pt x="6902" y="5729"/>
                    <a:pt x="7049" y="5729"/>
                  </a:cubicBezTo>
                  <a:cubicBezTo>
                    <a:pt x="7196" y="5729"/>
                    <a:pt x="7315" y="5610"/>
                    <a:pt x="7315" y="5463"/>
                  </a:cubicBezTo>
                  <a:lnTo>
                    <a:pt x="7315" y="4930"/>
                  </a:lnTo>
                  <a:lnTo>
                    <a:pt x="7951" y="4930"/>
                  </a:lnTo>
                  <a:lnTo>
                    <a:pt x="7951" y="5479"/>
                  </a:lnTo>
                  <a:cubicBezTo>
                    <a:pt x="7951" y="5626"/>
                    <a:pt x="8071" y="5745"/>
                    <a:pt x="8217" y="5745"/>
                  </a:cubicBezTo>
                  <a:cubicBezTo>
                    <a:pt x="8363" y="5745"/>
                    <a:pt x="8482" y="5626"/>
                    <a:pt x="8482" y="5479"/>
                  </a:cubicBezTo>
                  <a:lnTo>
                    <a:pt x="8482" y="4930"/>
                  </a:lnTo>
                  <a:close/>
                  <a:moveTo>
                    <a:pt x="443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320"/>
                  </a:lnTo>
                  <a:cubicBezTo>
                    <a:pt x="0" y="1563"/>
                    <a:pt x="199" y="1763"/>
                    <a:pt x="443" y="1763"/>
                  </a:cubicBezTo>
                  <a:lnTo>
                    <a:pt x="617" y="1763"/>
                  </a:lnTo>
                  <a:lnTo>
                    <a:pt x="617" y="2714"/>
                  </a:lnTo>
                  <a:cubicBezTo>
                    <a:pt x="617" y="2959"/>
                    <a:pt x="817" y="3157"/>
                    <a:pt x="1061" y="3157"/>
                  </a:cubicBezTo>
                  <a:lnTo>
                    <a:pt x="3077" y="3157"/>
                  </a:lnTo>
                  <a:lnTo>
                    <a:pt x="3077" y="4398"/>
                  </a:lnTo>
                  <a:lnTo>
                    <a:pt x="2491" y="4398"/>
                  </a:lnTo>
                  <a:cubicBezTo>
                    <a:pt x="2247" y="4398"/>
                    <a:pt x="2049" y="4596"/>
                    <a:pt x="2049" y="4841"/>
                  </a:cubicBezTo>
                  <a:lnTo>
                    <a:pt x="2049" y="5809"/>
                  </a:lnTo>
                  <a:cubicBezTo>
                    <a:pt x="2049" y="6001"/>
                    <a:pt x="2169" y="6209"/>
                    <a:pt x="2335" y="6305"/>
                  </a:cubicBezTo>
                  <a:lnTo>
                    <a:pt x="5006" y="7841"/>
                  </a:lnTo>
                  <a:cubicBezTo>
                    <a:pt x="5015" y="7849"/>
                    <a:pt x="5027" y="7870"/>
                    <a:pt x="5029" y="7881"/>
                  </a:cubicBezTo>
                  <a:lnTo>
                    <a:pt x="5029" y="9041"/>
                  </a:lnTo>
                  <a:cubicBezTo>
                    <a:pt x="5029" y="9184"/>
                    <a:pt x="5097" y="9311"/>
                    <a:pt x="5202" y="9392"/>
                  </a:cubicBezTo>
                  <a:lnTo>
                    <a:pt x="4920" y="9673"/>
                  </a:lnTo>
                  <a:cubicBezTo>
                    <a:pt x="4899" y="9693"/>
                    <a:pt x="4833" y="9720"/>
                    <a:pt x="4805" y="9721"/>
                  </a:cubicBezTo>
                  <a:lnTo>
                    <a:pt x="464" y="9721"/>
                  </a:lnTo>
                  <a:cubicBezTo>
                    <a:pt x="220" y="9721"/>
                    <a:pt x="21" y="9919"/>
                    <a:pt x="21" y="10163"/>
                  </a:cubicBezTo>
                  <a:lnTo>
                    <a:pt x="21" y="15564"/>
                  </a:lnTo>
                  <a:cubicBezTo>
                    <a:pt x="21" y="15809"/>
                    <a:pt x="220" y="16007"/>
                    <a:pt x="464" y="16007"/>
                  </a:cubicBezTo>
                  <a:lnTo>
                    <a:pt x="11253" y="16007"/>
                  </a:lnTo>
                  <a:cubicBezTo>
                    <a:pt x="11498" y="16007"/>
                    <a:pt x="11696" y="15809"/>
                    <a:pt x="11696" y="15564"/>
                  </a:cubicBezTo>
                  <a:lnTo>
                    <a:pt x="11696" y="14483"/>
                  </a:lnTo>
                  <a:cubicBezTo>
                    <a:pt x="11696" y="14336"/>
                    <a:pt x="11577" y="14217"/>
                    <a:pt x="11430" y="14217"/>
                  </a:cubicBezTo>
                  <a:cubicBezTo>
                    <a:pt x="11283" y="14217"/>
                    <a:pt x="11165" y="14336"/>
                    <a:pt x="11165" y="14483"/>
                  </a:cubicBezTo>
                  <a:lnTo>
                    <a:pt x="11165" y="15476"/>
                  </a:lnTo>
                  <a:lnTo>
                    <a:pt x="553" y="15476"/>
                  </a:lnTo>
                  <a:lnTo>
                    <a:pt x="553" y="10253"/>
                  </a:lnTo>
                  <a:lnTo>
                    <a:pt x="4805" y="10253"/>
                  </a:lnTo>
                  <a:cubicBezTo>
                    <a:pt x="4974" y="10253"/>
                    <a:pt x="5175" y="10170"/>
                    <a:pt x="5295" y="10050"/>
                  </a:cubicBezTo>
                  <a:lnTo>
                    <a:pt x="5859" y="9489"/>
                  </a:lnTo>
                  <a:lnTo>
                    <a:pt x="6423" y="10050"/>
                  </a:lnTo>
                  <a:cubicBezTo>
                    <a:pt x="6542" y="10170"/>
                    <a:pt x="6744" y="10253"/>
                    <a:pt x="6913" y="10253"/>
                  </a:cubicBezTo>
                  <a:lnTo>
                    <a:pt x="11165" y="10253"/>
                  </a:lnTo>
                  <a:lnTo>
                    <a:pt x="11165" y="12711"/>
                  </a:lnTo>
                  <a:cubicBezTo>
                    <a:pt x="11165" y="12858"/>
                    <a:pt x="11284" y="12977"/>
                    <a:pt x="11431" y="12977"/>
                  </a:cubicBezTo>
                  <a:cubicBezTo>
                    <a:pt x="11578" y="12977"/>
                    <a:pt x="11696" y="12858"/>
                    <a:pt x="11696" y="12711"/>
                  </a:cubicBezTo>
                  <a:lnTo>
                    <a:pt x="11696" y="10164"/>
                  </a:lnTo>
                  <a:cubicBezTo>
                    <a:pt x="11696" y="9920"/>
                    <a:pt x="11498" y="9721"/>
                    <a:pt x="11253" y="9721"/>
                  </a:cubicBezTo>
                  <a:lnTo>
                    <a:pt x="6913" y="9721"/>
                  </a:lnTo>
                  <a:cubicBezTo>
                    <a:pt x="6885" y="9721"/>
                    <a:pt x="6819" y="9693"/>
                    <a:pt x="6797" y="9674"/>
                  </a:cubicBezTo>
                  <a:lnTo>
                    <a:pt x="6515" y="9391"/>
                  </a:lnTo>
                  <a:cubicBezTo>
                    <a:pt x="6621" y="9311"/>
                    <a:pt x="6689" y="9184"/>
                    <a:pt x="6689" y="9041"/>
                  </a:cubicBezTo>
                  <a:lnTo>
                    <a:pt x="6689" y="7881"/>
                  </a:lnTo>
                  <a:cubicBezTo>
                    <a:pt x="6691" y="7870"/>
                    <a:pt x="6703" y="7849"/>
                    <a:pt x="6712" y="7841"/>
                  </a:cubicBezTo>
                  <a:lnTo>
                    <a:pt x="9383" y="6305"/>
                  </a:lnTo>
                  <a:cubicBezTo>
                    <a:pt x="9549" y="6208"/>
                    <a:pt x="9669" y="6000"/>
                    <a:pt x="9669" y="5809"/>
                  </a:cubicBezTo>
                  <a:lnTo>
                    <a:pt x="9669" y="4841"/>
                  </a:lnTo>
                  <a:cubicBezTo>
                    <a:pt x="9669" y="4596"/>
                    <a:pt x="9471" y="4398"/>
                    <a:pt x="9227" y="4398"/>
                  </a:cubicBezTo>
                  <a:lnTo>
                    <a:pt x="8482" y="4398"/>
                  </a:lnTo>
                  <a:lnTo>
                    <a:pt x="8482" y="3347"/>
                  </a:lnTo>
                  <a:lnTo>
                    <a:pt x="8766" y="3347"/>
                  </a:lnTo>
                  <a:cubicBezTo>
                    <a:pt x="8913" y="3347"/>
                    <a:pt x="9032" y="3228"/>
                    <a:pt x="9032" y="3081"/>
                  </a:cubicBezTo>
                  <a:cubicBezTo>
                    <a:pt x="9032" y="2934"/>
                    <a:pt x="8913" y="2815"/>
                    <a:pt x="8766" y="2815"/>
                  </a:cubicBezTo>
                  <a:lnTo>
                    <a:pt x="8394" y="2815"/>
                  </a:lnTo>
                  <a:cubicBezTo>
                    <a:pt x="8150" y="2815"/>
                    <a:pt x="7950" y="3014"/>
                    <a:pt x="7950" y="3259"/>
                  </a:cubicBezTo>
                  <a:lnTo>
                    <a:pt x="7950" y="4398"/>
                  </a:lnTo>
                  <a:lnTo>
                    <a:pt x="7315" y="4398"/>
                  </a:lnTo>
                  <a:lnTo>
                    <a:pt x="7315" y="2267"/>
                  </a:lnTo>
                  <a:lnTo>
                    <a:pt x="7489" y="2267"/>
                  </a:lnTo>
                  <a:cubicBezTo>
                    <a:pt x="7734" y="2267"/>
                    <a:pt x="7933" y="2069"/>
                    <a:pt x="7933" y="1824"/>
                  </a:cubicBezTo>
                  <a:lnTo>
                    <a:pt x="7933" y="948"/>
                  </a:lnTo>
                  <a:cubicBezTo>
                    <a:pt x="7933" y="704"/>
                    <a:pt x="7734" y="506"/>
                    <a:pt x="7489" y="506"/>
                  </a:cubicBezTo>
                  <a:lnTo>
                    <a:pt x="6609" y="506"/>
                  </a:lnTo>
                  <a:cubicBezTo>
                    <a:pt x="6364" y="506"/>
                    <a:pt x="6165" y="704"/>
                    <a:pt x="6165" y="948"/>
                  </a:cubicBezTo>
                  <a:lnTo>
                    <a:pt x="6165" y="1824"/>
                  </a:lnTo>
                  <a:cubicBezTo>
                    <a:pt x="6165" y="2069"/>
                    <a:pt x="6364" y="2267"/>
                    <a:pt x="6609" y="2267"/>
                  </a:cubicBezTo>
                  <a:lnTo>
                    <a:pt x="6783" y="2267"/>
                  </a:lnTo>
                  <a:lnTo>
                    <a:pt x="6783" y="4398"/>
                  </a:lnTo>
                  <a:lnTo>
                    <a:pt x="5593" y="4398"/>
                  </a:lnTo>
                  <a:lnTo>
                    <a:pt x="5593" y="3478"/>
                  </a:lnTo>
                  <a:cubicBezTo>
                    <a:pt x="5593" y="3234"/>
                    <a:pt x="5395" y="3035"/>
                    <a:pt x="5151" y="3035"/>
                  </a:cubicBezTo>
                  <a:lnTo>
                    <a:pt x="3606" y="3035"/>
                  </a:lnTo>
                  <a:cubicBezTo>
                    <a:pt x="3589" y="2807"/>
                    <a:pt x="3398" y="2626"/>
                    <a:pt x="3165" y="2626"/>
                  </a:cubicBezTo>
                  <a:lnTo>
                    <a:pt x="1149" y="2626"/>
                  </a:lnTo>
                  <a:lnTo>
                    <a:pt x="1149" y="1763"/>
                  </a:lnTo>
                  <a:lnTo>
                    <a:pt x="1324" y="1763"/>
                  </a:lnTo>
                  <a:cubicBezTo>
                    <a:pt x="1568" y="1763"/>
                    <a:pt x="1767" y="1564"/>
                    <a:pt x="1767" y="1320"/>
                  </a:cubicBezTo>
                  <a:lnTo>
                    <a:pt x="1767" y="444"/>
                  </a:lnTo>
                  <a:cubicBezTo>
                    <a:pt x="1767" y="200"/>
                    <a:pt x="1568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8"/>
            <p:cNvSpPr/>
            <p:nvPr/>
          </p:nvSpPr>
          <p:spPr>
            <a:xfrm>
              <a:off x="3418576" y="3584181"/>
              <a:ext cx="63682" cy="17645"/>
            </a:xfrm>
            <a:custGeom>
              <a:avLst/>
              <a:gdLst/>
              <a:ahLst/>
              <a:cxnLst/>
              <a:rect l="l" t="t" r="r" b="b"/>
              <a:pathLst>
                <a:path w="1920" h="532" extrusionOk="0">
                  <a:moveTo>
                    <a:pt x="265" y="1"/>
                  </a:moveTo>
                  <a:cubicBezTo>
                    <a:pt x="118" y="1"/>
                    <a:pt x="0" y="119"/>
                    <a:pt x="0" y="266"/>
                  </a:cubicBezTo>
                  <a:cubicBezTo>
                    <a:pt x="0" y="412"/>
                    <a:pt x="118" y="532"/>
                    <a:pt x="265" y="532"/>
                  </a:cubicBezTo>
                  <a:lnTo>
                    <a:pt x="1653" y="532"/>
                  </a:lnTo>
                  <a:cubicBezTo>
                    <a:pt x="1799" y="532"/>
                    <a:pt x="1918" y="412"/>
                    <a:pt x="1918" y="266"/>
                  </a:cubicBezTo>
                  <a:cubicBezTo>
                    <a:pt x="1919" y="119"/>
                    <a:pt x="1800" y="1"/>
                    <a:pt x="1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58"/>
            <p:cNvSpPr/>
            <p:nvPr/>
          </p:nvSpPr>
          <p:spPr>
            <a:xfrm>
              <a:off x="3418576" y="3617879"/>
              <a:ext cx="63682" cy="17645"/>
            </a:xfrm>
            <a:custGeom>
              <a:avLst/>
              <a:gdLst/>
              <a:ahLst/>
              <a:cxnLst/>
              <a:rect l="l" t="t" r="r" b="b"/>
              <a:pathLst>
                <a:path w="1920" h="532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8" y="532"/>
                    <a:pt x="265" y="532"/>
                  </a:cubicBezTo>
                  <a:lnTo>
                    <a:pt x="1653" y="532"/>
                  </a:lnTo>
                  <a:cubicBezTo>
                    <a:pt x="1799" y="532"/>
                    <a:pt x="1918" y="413"/>
                    <a:pt x="1918" y="266"/>
                  </a:cubicBezTo>
                  <a:cubicBezTo>
                    <a:pt x="1919" y="119"/>
                    <a:pt x="1800" y="0"/>
                    <a:pt x="1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8"/>
            <p:cNvSpPr/>
            <p:nvPr/>
          </p:nvSpPr>
          <p:spPr>
            <a:xfrm>
              <a:off x="3418576" y="3651578"/>
              <a:ext cx="63682" cy="17678"/>
            </a:xfrm>
            <a:custGeom>
              <a:avLst/>
              <a:gdLst/>
              <a:ahLst/>
              <a:cxnLst/>
              <a:rect l="l" t="t" r="r" b="b"/>
              <a:pathLst>
                <a:path w="1920" h="533" extrusionOk="0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cubicBezTo>
                    <a:pt x="0" y="413"/>
                    <a:pt x="118" y="532"/>
                    <a:pt x="265" y="532"/>
                  </a:cubicBezTo>
                  <a:lnTo>
                    <a:pt x="1653" y="532"/>
                  </a:lnTo>
                  <a:cubicBezTo>
                    <a:pt x="1799" y="532"/>
                    <a:pt x="1918" y="413"/>
                    <a:pt x="1918" y="267"/>
                  </a:cubicBezTo>
                  <a:cubicBezTo>
                    <a:pt x="1919" y="120"/>
                    <a:pt x="1800" y="1"/>
                    <a:pt x="1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8"/>
            <p:cNvSpPr/>
            <p:nvPr/>
          </p:nvSpPr>
          <p:spPr>
            <a:xfrm>
              <a:off x="3418576" y="3685309"/>
              <a:ext cx="63682" cy="17612"/>
            </a:xfrm>
            <a:custGeom>
              <a:avLst/>
              <a:gdLst/>
              <a:ahLst/>
              <a:cxnLst/>
              <a:rect l="l" t="t" r="r" b="b"/>
              <a:pathLst>
                <a:path w="1920" h="531" extrusionOk="0">
                  <a:moveTo>
                    <a:pt x="265" y="0"/>
                  </a:moveTo>
                  <a:cubicBezTo>
                    <a:pt x="118" y="0"/>
                    <a:pt x="0" y="119"/>
                    <a:pt x="0" y="265"/>
                  </a:cubicBezTo>
                  <a:cubicBezTo>
                    <a:pt x="0" y="412"/>
                    <a:pt x="118" y="531"/>
                    <a:pt x="265" y="531"/>
                  </a:cubicBezTo>
                  <a:lnTo>
                    <a:pt x="1653" y="531"/>
                  </a:lnTo>
                  <a:cubicBezTo>
                    <a:pt x="1799" y="531"/>
                    <a:pt x="1918" y="412"/>
                    <a:pt x="1918" y="265"/>
                  </a:cubicBezTo>
                  <a:cubicBezTo>
                    <a:pt x="1919" y="119"/>
                    <a:pt x="1800" y="0"/>
                    <a:pt x="1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8"/>
            <p:cNvSpPr/>
            <p:nvPr/>
          </p:nvSpPr>
          <p:spPr>
            <a:xfrm>
              <a:off x="3501096" y="3584181"/>
              <a:ext cx="112471" cy="17645"/>
            </a:xfrm>
            <a:custGeom>
              <a:avLst/>
              <a:gdLst/>
              <a:ahLst/>
              <a:cxnLst/>
              <a:rect l="l" t="t" r="r" b="b"/>
              <a:pathLst>
                <a:path w="3391" h="532" extrusionOk="0">
                  <a:moveTo>
                    <a:pt x="267" y="1"/>
                  </a:moveTo>
                  <a:cubicBezTo>
                    <a:pt x="120" y="1"/>
                    <a:pt x="1" y="119"/>
                    <a:pt x="1" y="266"/>
                  </a:cubicBezTo>
                  <a:cubicBezTo>
                    <a:pt x="1" y="412"/>
                    <a:pt x="120" y="532"/>
                    <a:pt x="267" y="532"/>
                  </a:cubicBezTo>
                  <a:lnTo>
                    <a:pt x="3124" y="532"/>
                  </a:lnTo>
                  <a:cubicBezTo>
                    <a:pt x="3271" y="532"/>
                    <a:pt x="3390" y="412"/>
                    <a:pt x="3390" y="266"/>
                  </a:cubicBezTo>
                  <a:cubicBezTo>
                    <a:pt x="3390" y="119"/>
                    <a:pt x="3271" y="1"/>
                    <a:pt x="3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8"/>
            <p:cNvSpPr/>
            <p:nvPr/>
          </p:nvSpPr>
          <p:spPr>
            <a:xfrm>
              <a:off x="3627630" y="3584181"/>
              <a:ext cx="93731" cy="17645"/>
            </a:xfrm>
            <a:custGeom>
              <a:avLst/>
              <a:gdLst/>
              <a:ahLst/>
              <a:cxnLst/>
              <a:rect l="l" t="t" r="r" b="b"/>
              <a:pathLst>
                <a:path w="2826" h="532" extrusionOk="0">
                  <a:moveTo>
                    <a:pt x="266" y="1"/>
                  </a:moveTo>
                  <a:cubicBezTo>
                    <a:pt x="119" y="1"/>
                    <a:pt x="0" y="119"/>
                    <a:pt x="0" y="266"/>
                  </a:cubicBezTo>
                  <a:cubicBezTo>
                    <a:pt x="0" y="412"/>
                    <a:pt x="119" y="532"/>
                    <a:pt x="266" y="532"/>
                  </a:cubicBezTo>
                  <a:lnTo>
                    <a:pt x="2560" y="532"/>
                  </a:lnTo>
                  <a:cubicBezTo>
                    <a:pt x="2707" y="532"/>
                    <a:pt x="2826" y="412"/>
                    <a:pt x="2826" y="266"/>
                  </a:cubicBezTo>
                  <a:cubicBezTo>
                    <a:pt x="2826" y="119"/>
                    <a:pt x="2707" y="1"/>
                    <a:pt x="2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8"/>
            <p:cNvSpPr/>
            <p:nvPr/>
          </p:nvSpPr>
          <p:spPr>
            <a:xfrm>
              <a:off x="3501096" y="3617879"/>
              <a:ext cx="218176" cy="17645"/>
            </a:xfrm>
            <a:custGeom>
              <a:avLst/>
              <a:gdLst/>
              <a:ahLst/>
              <a:cxnLst/>
              <a:rect l="l" t="t" r="r" b="b"/>
              <a:pathLst>
                <a:path w="6578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6311" y="532"/>
                  </a:lnTo>
                  <a:cubicBezTo>
                    <a:pt x="6458" y="532"/>
                    <a:pt x="6577" y="413"/>
                    <a:pt x="6577" y="266"/>
                  </a:cubicBezTo>
                  <a:cubicBezTo>
                    <a:pt x="6577" y="119"/>
                    <a:pt x="6458" y="0"/>
                    <a:pt x="6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8"/>
            <p:cNvSpPr/>
            <p:nvPr/>
          </p:nvSpPr>
          <p:spPr>
            <a:xfrm>
              <a:off x="3501096" y="3651578"/>
              <a:ext cx="76053" cy="17678"/>
            </a:xfrm>
            <a:custGeom>
              <a:avLst/>
              <a:gdLst/>
              <a:ahLst/>
              <a:cxnLst/>
              <a:rect l="l" t="t" r="r" b="b"/>
              <a:pathLst>
                <a:path w="229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28" y="532"/>
                  </a:lnTo>
                  <a:cubicBezTo>
                    <a:pt x="2174" y="532"/>
                    <a:pt x="2293" y="413"/>
                    <a:pt x="2293" y="267"/>
                  </a:cubicBezTo>
                  <a:cubicBezTo>
                    <a:pt x="2293" y="120"/>
                    <a:pt x="2174" y="1"/>
                    <a:pt x="2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8"/>
            <p:cNvSpPr/>
            <p:nvPr/>
          </p:nvSpPr>
          <p:spPr>
            <a:xfrm>
              <a:off x="3590217" y="3651578"/>
              <a:ext cx="76053" cy="17678"/>
            </a:xfrm>
            <a:custGeom>
              <a:avLst/>
              <a:gdLst/>
              <a:ahLst/>
              <a:cxnLst/>
              <a:rect l="l" t="t" r="r" b="b"/>
              <a:pathLst>
                <a:path w="229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27" y="532"/>
                  </a:lnTo>
                  <a:cubicBezTo>
                    <a:pt x="2174" y="532"/>
                    <a:pt x="2293" y="413"/>
                    <a:pt x="2293" y="267"/>
                  </a:cubicBezTo>
                  <a:cubicBezTo>
                    <a:pt x="2293" y="120"/>
                    <a:pt x="2174" y="1"/>
                    <a:pt x="20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58"/>
            <p:cNvSpPr/>
            <p:nvPr/>
          </p:nvSpPr>
          <p:spPr>
            <a:xfrm>
              <a:off x="3680367" y="3651578"/>
              <a:ext cx="38905" cy="17678"/>
            </a:xfrm>
            <a:custGeom>
              <a:avLst/>
              <a:gdLst/>
              <a:ahLst/>
              <a:cxnLst/>
              <a:rect l="l" t="t" r="r" b="b"/>
              <a:pathLst>
                <a:path w="1173" h="533" extrusionOk="0">
                  <a:moveTo>
                    <a:pt x="266" y="1"/>
                  </a:moveTo>
                  <a:cubicBezTo>
                    <a:pt x="119" y="1"/>
                    <a:pt x="1" y="120"/>
                    <a:pt x="1" y="267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906" y="532"/>
                  </a:lnTo>
                  <a:cubicBezTo>
                    <a:pt x="1053" y="532"/>
                    <a:pt x="1172" y="413"/>
                    <a:pt x="1172" y="267"/>
                  </a:cubicBezTo>
                  <a:cubicBezTo>
                    <a:pt x="1172" y="120"/>
                    <a:pt x="1053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8"/>
            <p:cNvSpPr/>
            <p:nvPr/>
          </p:nvSpPr>
          <p:spPr>
            <a:xfrm>
              <a:off x="3501096" y="3685309"/>
              <a:ext cx="218176" cy="17612"/>
            </a:xfrm>
            <a:custGeom>
              <a:avLst/>
              <a:gdLst/>
              <a:ahLst/>
              <a:cxnLst/>
              <a:rect l="l" t="t" r="r" b="b"/>
              <a:pathLst>
                <a:path w="6578" h="531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cubicBezTo>
                    <a:pt x="1" y="412"/>
                    <a:pt x="120" y="531"/>
                    <a:pt x="267" y="531"/>
                  </a:cubicBezTo>
                  <a:lnTo>
                    <a:pt x="6311" y="531"/>
                  </a:lnTo>
                  <a:cubicBezTo>
                    <a:pt x="6458" y="531"/>
                    <a:pt x="6577" y="412"/>
                    <a:pt x="6577" y="265"/>
                  </a:cubicBezTo>
                  <a:cubicBezTo>
                    <a:pt x="6577" y="119"/>
                    <a:pt x="6458" y="0"/>
                    <a:pt x="6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8"/>
            <p:cNvSpPr/>
            <p:nvPr/>
          </p:nvSpPr>
          <p:spPr>
            <a:xfrm>
              <a:off x="3704546" y="3221495"/>
              <a:ext cx="59735" cy="105771"/>
            </a:xfrm>
            <a:custGeom>
              <a:avLst/>
              <a:gdLst/>
              <a:ahLst/>
              <a:cxnLst/>
              <a:rect l="l" t="t" r="r" b="b"/>
              <a:pathLst>
                <a:path w="1801" h="3189" extrusionOk="0">
                  <a:moveTo>
                    <a:pt x="1270" y="533"/>
                  </a:moveTo>
                  <a:lnTo>
                    <a:pt x="1270" y="1231"/>
                  </a:lnTo>
                  <a:lnTo>
                    <a:pt x="565" y="1231"/>
                  </a:lnTo>
                  <a:lnTo>
                    <a:pt x="565" y="533"/>
                  </a:lnTo>
                  <a:close/>
                  <a:moveTo>
                    <a:pt x="476" y="1"/>
                  </a:moveTo>
                  <a:cubicBezTo>
                    <a:pt x="233" y="1"/>
                    <a:pt x="34" y="200"/>
                    <a:pt x="34" y="444"/>
                  </a:cubicBezTo>
                  <a:lnTo>
                    <a:pt x="34" y="1320"/>
                  </a:lnTo>
                  <a:cubicBezTo>
                    <a:pt x="34" y="1564"/>
                    <a:pt x="233" y="1763"/>
                    <a:pt x="476" y="1763"/>
                  </a:cubicBezTo>
                  <a:lnTo>
                    <a:pt x="626" y="1763"/>
                  </a:lnTo>
                  <a:lnTo>
                    <a:pt x="626" y="2657"/>
                  </a:lnTo>
                  <a:lnTo>
                    <a:pt x="267" y="2657"/>
                  </a:lnTo>
                  <a:cubicBezTo>
                    <a:pt x="120" y="2657"/>
                    <a:pt x="1" y="2776"/>
                    <a:pt x="1" y="2923"/>
                  </a:cubicBezTo>
                  <a:cubicBezTo>
                    <a:pt x="1" y="3070"/>
                    <a:pt x="120" y="3189"/>
                    <a:pt x="267" y="3189"/>
                  </a:cubicBezTo>
                  <a:lnTo>
                    <a:pt x="714" y="3189"/>
                  </a:lnTo>
                  <a:cubicBezTo>
                    <a:pt x="959" y="3189"/>
                    <a:pt x="1157" y="2991"/>
                    <a:pt x="1157" y="2746"/>
                  </a:cubicBezTo>
                  <a:lnTo>
                    <a:pt x="1157" y="1763"/>
                  </a:lnTo>
                  <a:lnTo>
                    <a:pt x="1358" y="1763"/>
                  </a:lnTo>
                  <a:cubicBezTo>
                    <a:pt x="1602" y="1763"/>
                    <a:pt x="1801" y="1564"/>
                    <a:pt x="1801" y="1320"/>
                  </a:cubicBezTo>
                  <a:lnTo>
                    <a:pt x="1801" y="444"/>
                  </a:lnTo>
                  <a:cubicBezTo>
                    <a:pt x="1801" y="200"/>
                    <a:pt x="1602" y="1"/>
                    <a:pt x="1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998;p58">
            <a:extLst>
              <a:ext uri="{FF2B5EF4-FFF2-40B4-BE49-F238E27FC236}">
                <a16:creationId xmlns:a16="http://schemas.microsoft.com/office/drawing/2014/main" id="{F33D8C79-E57E-4BF1-1073-58AE29455D62}"/>
              </a:ext>
            </a:extLst>
          </p:cNvPr>
          <p:cNvSpPr/>
          <p:nvPr/>
        </p:nvSpPr>
        <p:spPr>
          <a:xfrm>
            <a:off x="4833886" y="3521033"/>
            <a:ext cx="3108894" cy="638700"/>
          </a:xfrm>
          <a:prstGeom prst="roundRect">
            <a:avLst>
              <a:gd name="adj" fmla="val 50000"/>
            </a:avLst>
          </a:prstGeom>
          <a:solidFill>
            <a:srgbClr val="002E8A">
              <a:alpha val="3300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" name="Google Shape;2007;p58">
            <a:extLst>
              <a:ext uri="{FF2B5EF4-FFF2-40B4-BE49-F238E27FC236}">
                <a16:creationId xmlns:a16="http://schemas.microsoft.com/office/drawing/2014/main" id="{19F6BD55-3556-8A34-51DE-F8FB408DE521}"/>
              </a:ext>
            </a:extLst>
          </p:cNvPr>
          <p:cNvCxnSpPr>
            <a:cxnSpLocks/>
          </p:cNvCxnSpPr>
          <p:nvPr/>
        </p:nvCxnSpPr>
        <p:spPr>
          <a:xfrm>
            <a:off x="4371715" y="3862236"/>
            <a:ext cx="386897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5" name="Google Shape;2004;p58">
            <a:extLst>
              <a:ext uri="{FF2B5EF4-FFF2-40B4-BE49-F238E27FC236}">
                <a16:creationId xmlns:a16="http://schemas.microsoft.com/office/drawing/2014/main" id="{F258BFEA-AB03-4CDE-5CFF-4664FD63DD19}"/>
              </a:ext>
            </a:extLst>
          </p:cNvPr>
          <p:cNvSpPr txBox="1"/>
          <p:nvPr/>
        </p:nvSpPr>
        <p:spPr>
          <a:xfrm>
            <a:off x="2883158" y="3602577"/>
            <a:ext cx="1484199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STAGE 4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" name="Google Shape;2003;p58">
            <a:extLst>
              <a:ext uri="{FF2B5EF4-FFF2-40B4-BE49-F238E27FC236}">
                <a16:creationId xmlns:a16="http://schemas.microsoft.com/office/drawing/2014/main" id="{F373C618-C86C-1098-A295-777F5461E2D5}"/>
              </a:ext>
            </a:extLst>
          </p:cNvPr>
          <p:cNvSpPr txBox="1"/>
          <p:nvPr/>
        </p:nvSpPr>
        <p:spPr>
          <a:xfrm>
            <a:off x="618870" y="3602578"/>
            <a:ext cx="23547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Testing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Google Shape;2003;p58">
            <a:extLst>
              <a:ext uri="{FF2B5EF4-FFF2-40B4-BE49-F238E27FC236}">
                <a16:creationId xmlns:a16="http://schemas.microsoft.com/office/drawing/2014/main" id="{8F7FF029-F951-05E5-809A-CBB242A847B3}"/>
              </a:ext>
            </a:extLst>
          </p:cNvPr>
          <p:cNvSpPr txBox="1"/>
          <p:nvPr/>
        </p:nvSpPr>
        <p:spPr>
          <a:xfrm>
            <a:off x="615544" y="4324685"/>
            <a:ext cx="23547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Product Launch and Maintenance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Google Shape;2004;p58">
            <a:extLst>
              <a:ext uri="{FF2B5EF4-FFF2-40B4-BE49-F238E27FC236}">
                <a16:creationId xmlns:a16="http://schemas.microsoft.com/office/drawing/2014/main" id="{62AC1C33-905B-CD47-98BE-45B22AE47B98}"/>
              </a:ext>
            </a:extLst>
          </p:cNvPr>
          <p:cNvSpPr txBox="1"/>
          <p:nvPr/>
        </p:nvSpPr>
        <p:spPr>
          <a:xfrm>
            <a:off x="2876937" y="4361472"/>
            <a:ext cx="1484199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STAGE 5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9" name="Google Shape;1998;p58">
            <a:extLst>
              <a:ext uri="{FF2B5EF4-FFF2-40B4-BE49-F238E27FC236}">
                <a16:creationId xmlns:a16="http://schemas.microsoft.com/office/drawing/2014/main" id="{FFFCBE81-EE52-4B0E-D848-D2D76390AD33}"/>
              </a:ext>
            </a:extLst>
          </p:cNvPr>
          <p:cNvSpPr/>
          <p:nvPr/>
        </p:nvSpPr>
        <p:spPr>
          <a:xfrm>
            <a:off x="4557064" y="4270599"/>
            <a:ext cx="3607221" cy="638700"/>
          </a:xfrm>
          <a:prstGeom prst="roundRect">
            <a:avLst>
              <a:gd name="adj" fmla="val 50000"/>
            </a:avLst>
          </a:prstGeom>
          <a:solidFill>
            <a:srgbClr val="002E8A">
              <a:alpha val="3300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14546;p83">
            <a:extLst>
              <a:ext uri="{FF2B5EF4-FFF2-40B4-BE49-F238E27FC236}">
                <a16:creationId xmlns:a16="http://schemas.microsoft.com/office/drawing/2014/main" id="{C456C459-A858-A579-0C1B-465BF7F5F8AA}"/>
              </a:ext>
            </a:extLst>
          </p:cNvPr>
          <p:cNvGrpSpPr/>
          <p:nvPr/>
        </p:nvGrpSpPr>
        <p:grpSpPr>
          <a:xfrm>
            <a:off x="6214419" y="4363991"/>
            <a:ext cx="599672" cy="457810"/>
            <a:chOff x="5626763" y="2013829"/>
            <a:chExt cx="351722" cy="274788"/>
          </a:xfrm>
        </p:grpSpPr>
        <p:sp>
          <p:nvSpPr>
            <p:cNvPr id="21" name="Google Shape;14547;p83">
              <a:extLst>
                <a:ext uri="{FF2B5EF4-FFF2-40B4-BE49-F238E27FC236}">
                  <a16:creationId xmlns:a16="http://schemas.microsoft.com/office/drawing/2014/main" id="{4B6EFF0D-BD24-7F7D-E9CF-A14EE4F1B016}"/>
                </a:ext>
              </a:extLst>
            </p:cNvPr>
            <p:cNvSpPr/>
            <p:nvPr/>
          </p:nvSpPr>
          <p:spPr>
            <a:xfrm>
              <a:off x="5626763" y="2013829"/>
              <a:ext cx="351722" cy="274788"/>
            </a:xfrm>
            <a:custGeom>
              <a:avLst/>
              <a:gdLst/>
              <a:ahLst/>
              <a:cxnLst/>
              <a:rect l="l" t="t" r="r" b="b"/>
              <a:pathLst>
                <a:path w="11050" h="8633" extrusionOk="0">
                  <a:moveTo>
                    <a:pt x="10657" y="345"/>
                  </a:moveTo>
                  <a:lnTo>
                    <a:pt x="10681" y="714"/>
                  </a:lnTo>
                  <a:lnTo>
                    <a:pt x="9395" y="714"/>
                  </a:lnTo>
                  <a:cubicBezTo>
                    <a:pt x="9312" y="714"/>
                    <a:pt x="9216" y="786"/>
                    <a:pt x="9216" y="893"/>
                  </a:cubicBezTo>
                  <a:cubicBezTo>
                    <a:pt x="9216" y="1000"/>
                    <a:pt x="9288" y="1072"/>
                    <a:pt x="9395" y="1072"/>
                  </a:cubicBezTo>
                  <a:lnTo>
                    <a:pt x="10383" y="1072"/>
                  </a:lnTo>
                  <a:lnTo>
                    <a:pt x="10383" y="6191"/>
                  </a:lnTo>
                  <a:lnTo>
                    <a:pt x="4466" y="6191"/>
                  </a:lnTo>
                  <a:lnTo>
                    <a:pt x="4466" y="6025"/>
                  </a:lnTo>
                  <a:cubicBezTo>
                    <a:pt x="4466" y="5929"/>
                    <a:pt x="4394" y="5846"/>
                    <a:pt x="4287" y="5846"/>
                  </a:cubicBezTo>
                  <a:lnTo>
                    <a:pt x="4001" y="5846"/>
                  </a:lnTo>
                  <a:cubicBezTo>
                    <a:pt x="3978" y="5739"/>
                    <a:pt x="3930" y="5644"/>
                    <a:pt x="3871" y="5536"/>
                  </a:cubicBezTo>
                  <a:lnTo>
                    <a:pt x="4085" y="5322"/>
                  </a:lnTo>
                  <a:cubicBezTo>
                    <a:pt x="4156" y="5251"/>
                    <a:pt x="4156" y="5144"/>
                    <a:pt x="4085" y="5072"/>
                  </a:cubicBezTo>
                  <a:lnTo>
                    <a:pt x="3549" y="4536"/>
                  </a:lnTo>
                  <a:cubicBezTo>
                    <a:pt x="3513" y="4512"/>
                    <a:pt x="3478" y="4489"/>
                    <a:pt x="3430" y="4489"/>
                  </a:cubicBezTo>
                  <a:cubicBezTo>
                    <a:pt x="3382" y="4489"/>
                    <a:pt x="3335" y="4512"/>
                    <a:pt x="3311" y="4536"/>
                  </a:cubicBezTo>
                  <a:lnTo>
                    <a:pt x="3097" y="4739"/>
                  </a:lnTo>
                  <a:cubicBezTo>
                    <a:pt x="2989" y="4679"/>
                    <a:pt x="2894" y="4643"/>
                    <a:pt x="2787" y="4608"/>
                  </a:cubicBezTo>
                  <a:lnTo>
                    <a:pt x="2787" y="4334"/>
                  </a:lnTo>
                  <a:cubicBezTo>
                    <a:pt x="2787" y="4239"/>
                    <a:pt x="2716" y="4155"/>
                    <a:pt x="2608" y="4155"/>
                  </a:cubicBezTo>
                  <a:lnTo>
                    <a:pt x="2180" y="4155"/>
                  </a:lnTo>
                  <a:lnTo>
                    <a:pt x="2180" y="1060"/>
                  </a:lnTo>
                  <a:lnTo>
                    <a:pt x="8788" y="1060"/>
                  </a:lnTo>
                  <a:cubicBezTo>
                    <a:pt x="8871" y="1060"/>
                    <a:pt x="8966" y="976"/>
                    <a:pt x="8966" y="881"/>
                  </a:cubicBezTo>
                  <a:cubicBezTo>
                    <a:pt x="8966" y="786"/>
                    <a:pt x="8895" y="702"/>
                    <a:pt x="8788" y="702"/>
                  </a:cubicBezTo>
                  <a:lnTo>
                    <a:pt x="1894" y="702"/>
                  </a:lnTo>
                  <a:lnTo>
                    <a:pt x="1894" y="345"/>
                  </a:lnTo>
                  <a:close/>
                  <a:moveTo>
                    <a:pt x="10681" y="6537"/>
                  </a:moveTo>
                  <a:lnTo>
                    <a:pt x="10681" y="6870"/>
                  </a:lnTo>
                  <a:lnTo>
                    <a:pt x="4430" y="6870"/>
                  </a:lnTo>
                  <a:cubicBezTo>
                    <a:pt x="4454" y="6846"/>
                    <a:pt x="4466" y="6798"/>
                    <a:pt x="4466" y="6751"/>
                  </a:cubicBezTo>
                  <a:lnTo>
                    <a:pt x="4466" y="6560"/>
                  </a:lnTo>
                  <a:lnTo>
                    <a:pt x="10562" y="6560"/>
                  </a:lnTo>
                  <a:cubicBezTo>
                    <a:pt x="10598" y="6560"/>
                    <a:pt x="10633" y="6548"/>
                    <a:pt x="10657" y="6537"/>
                  </a:cubicBezTo>
                  <a:close/>
                  <a:moveTo>
                    <a:pt x="2477" y="4524"/>
                  </a:moveTo>
                  <a:lnTo>
                    <a:pt x="2477" y="4763"/>
                  </a:lnTo>
                  <a:cubicBezTo>
                    <a:pt x="2477" y="4834"/>
                    <a:pt x="2537" y="4905"/>
                    <a:pt x="2608" y="4929"/>
                  </a:cubicBezTo>
                  <a:cubicBezTo>
                    <a:pt x="2775" y="4965"/>
                    <a:pt x="2942" y="5024"/>
                    <a:pt x="3073" y="5120"/>
                  </a:cubicBezTo>
                  <a:cubicBezTo>
                    <a:pt x="3099" y="5137"/>
                    <a:pt x="3128" y="5145"/>
                    <a:pt x="3157" y="5145"/>
                  </a:cubicBezTo>
                  <a:cubicBezTo>
                    <a:pt x="3206" y="5145"/>
                    <a:pt x="3253" y="5122"/>
                    <a:pt x="3275" y="5084"/>
                  </a:cubicBezTo>
                  <a:lnTo>
                    <a:pt x="3454" y="4905"/>
                  </a:lnTo>
                  <a:lnTo>
                    <a:pt x="3740" y="5191"/>
                  </a:lnTo>
                  <a:lnTo>
                    <a:pt x="3561" y="5370"/>
                  </a:lnTo>
                  <a:cubicBezTo>
                    <a:pt x="3501" y="5429"/>
                    <a:pt x="3490" y="5525"/>
                    <a:pt x="3537" y="5584"/>
                  </a:cubicBezTo>
                  <a:cubicBezTo>
                    <a:pt x="3620" y="5727"/>
                    <a:pt x="3680" y="5882"/>
                    <a:pt x="3728" y="6036"/>
                  </a:cubicBezTo>
                  <a:cubicBezTo>
                    <a:pt x="3740" y="6120"/>
                    <a:pt x="3811" y="6179"/>
                    <a:pt x="3894" y="6179"/>
                  </a:cubicBezTo>
                  <a:lnTo>
                    <a:pt x="4132" y="6179"/>
                  </a:lnTo>
                  <a:lnTo>
                    <a:pt x="4132" y="6572"/>
                  </a:lnTo>
                  <a:lnTo>
                    <a:pt x="3894" y="6572"/>
                  </a:lnTo>
                  <a:cubicBezTo>
                    <a:pt x="3811" y="6572"/>
                    <a:pt x="3740" y="6632"/>
                    <a:pt x="3728" y="6715"/>
                  </a:cubicBezTo>
                  <a:cubicBezTo>
                    <a:pt x="3680" y="6870"/>
                    <a:pt x="3620" y="7037"/>
                    <a:pt x="3537" y="7168"/>
                  </a:cubicBezTo>
                  <a:cubicBezTo>
                    <a:pt x="3490" y="7251"/>
                    <a:pt x="3501" y="7334"/>
                    <a:pt x="3561" y="7382"/>
                  </a:cubicBezTo>
                  <a:lnTo>
                    <a:pt x="3740" y="7560"/>
                  </a:lnTo>
                  <a:lnTo>
                    <a:pt x="3454" y="7834"/>
                  </a:lnTo>
                  <a:lnTo>
                    <a:pt x="3275" y="7656"/>
                  </a:lnTo>
                  <a:cubicBezTo>
                    <a:pt x="3238" y="7626"/>
                    <a:pt x="3193" y="7606"/>
                    <a:pt x="3149" y="7606"/>
                  </a:cubicBezTo>
                  <a:cubicBezTo>
                    <a:pt x="3122" y="7606"/>
                    <a:pt x="3096" y="7614"/>
                    <a:pt x="3073" y="7632"/>
                  </a:cubicBezTo>
                  <a:cubicBezTo>
                    <a:pt x="2918" y="7727"/>
                    <a:pt x="2775" y="7787"/>
                    <a:pt x="2608" y="7822"/>
                  </a:cubicBezTo>
                  <a:cubicBezTo>
                    <a:pt x="2537" y="7846"/>
                    <a:pt x="2477" y="7918"/>
                    <a:pt x="2477" y="7989"/>
                  </a:cubicBezTo>
                  <a:lnTo>
                    <a:pt x="2477" y="8227"/>
                  </a:lnTo>
                  <a:lnTo>
                    <a:pt x="2073" y="8227"/>
                  </a:lnTo>
                  <a:lnTo>
                    <a:pt x="2073" y="7989"/>
                  </a:lnTo>
                  <a:cubicBezTo>
                    <a:pt x="2073" y="7918"/>
                    <a:pt x="2013" y="7846"/>
                    <a:pt x="1942" y="7822"/>
                  </a:cubicBezTo>
                  <a:cubicBezTo>
                    <a:pt x="1775" y="7787"/>
                    <a:pt x="1608" y="7727"/>
                    <a:pt x="1477" y="7632"/>
                  </a:cubicBezTo>
                  <a:cubicBezTo>
                    <a:pt x="1450" y="7614"/>
                    <a:pt x="1419" y="7606"/>
                    <a:pt x="1390" y="7606"/>
                  </a:cubicBezTo>
                  <a:cubicBezTo>
                    <a:pt x="1342" y="7606"/>
                    <a:pt x="1297" y="7626"/>
                    <a:pt x="1275" y="7656"/>
                  </a:cubicBezTo>
                  <a:lnTo>
                    <a:pt x="1096" y="7834"/>
                  </a:lnTo>
                  <a:lnTo>
                    <a:pt x="811" y="7560"/>
                  </a:lnTo>
                  <a:lnTo>
                    <a:pt x="989" y="7382"/>
                  </a:lnTo>
                  <a:cubicBezTo>
                    <a:pt x="1049" y="7322"/>
                    <a:pt x="1061" y="7227"/>
                    <a:pt x="1013" y="7168"/>
                  </a:cubicBezTo>
                  <a:cubicBezTo>
                    <a:pt x="930" y="7025"/>
                    <a:pt x="870" y="6870"/>
                    <a:pt x="823" y="6715"/>
                  </a:cubicBezTo>
                  <a:cubicBezTo>
                    <a:pt x="811" y="6632"/>
                    <a:pt x="739" y="6572"/>
                    <a:pt x="656" y="6572"/>
                  </a:cubicBezTo>
                  <a:lnTo>
                    <a:pt x="418" y="6572"/>
                  </a:lnTo>
                  <a:lnTo>
                    <a:pt x="418" y="6179"/>
                  </a:lnTo>
                  <a:lnTo>
                    <a:pt x="656" y="6179"/>
                  </a:lnTo>
                  <a:cubicBezTo>
                    <a:pt x="739" y="6179"/>
                    <a:pt x="811" y="6120"/>
                    <a:pt x="823" y="6036"/>
                  </a:cubicBezTo>
                  <a:cubicBezTo>
                    <a:pt x="870" y="5882"/>
                    <a:pt x="930" y="5715"/>
                    <a:pt x="1013" y="5584"/>
                  </a:cubicBezTo>
                  <a:cubicBezTo>
                    <a:pt x="1061" y="5501"/>
                    <a:pt x="1049" y="5417"/>
                    <a:pt x="989" y="5370"/>
                  </a:cubicBezTo>
                  <a:lnTo>
                    <a:pt x="811" y="5191"/>
                  </a:lnTo>
                  <a:lnTo>
                    <a:pt x="1096" y="4905"/>
                  </a:lnTo>
                  <a:lnTo>
                    <a:pt x="1275" y="5084"/>
                  </a:lnTo>
                  <a:cubicBezTo>
                    <a:pt x="1313" y="5122"/>
                    <a:pt x="1360" y="5145"/>
                    <a:pt x="1405" y="5145"/>
                  </a:cubicBezTo>
                  <a:cubicBezTo>
                    <a:pt x="1430" y="5145"/>
                    <a:pt x="1456" y="5137"/>
                    <a:pt x="1477" y="5120"/>
                  </a:cubicBezTo>
                  <a:cubicBezTo>
                    <a:pt x="1632" y="5024"/>
                    <a:pt x="1775" y="4965"/>
                    <a:pt x="1942" y="4929"/>
                  </a:cubicBezTo>
                  <a:cubicBezTo>
                    <a:pt x="2013" y="4905"/>
                    <a:pt x="2073" y="4834"/>
                    <a:pt x="2073" y="4763"/>
                  </a:cubicBezTo>
                  <a:lnTo>
                    <a:pt x="2073" y="4524"/>
                  </a:lnTo>
                  <a:close/>
                  <a:moveTo>
                    <a:pt x="1715" y="0"/>
                  </a:moveTo>
                  <a:cubicBezTo>
                    <a:pt x="1632" y="0"/>
                    <a:pt x="1537" y="71"/>
                    <a:pt x="1537" y="179"/>
                  </a:cubicBezTo>
                  <a:lnTo>
                    <a:pt x="1537" y="881"/>
                  </a:lnTo>
                  <a:cubicBezTo>
                    <a:pt x="1537" y="964"/>
                    <a:pt x="1608" y="1060"/>
                    <a:pt x="1715" y="1060"/>
                  </a:cubicBezTo>
                  <a:lnTo>
                    <a:pt x="1835" y="1060"/>
                  </a:lnTo>
                  <a:lnTo>
                    <a:pt x="1835" y="4155"/>
                  </a:lnTo>
                  <a:cubicBezTo>
                    <a:pt x="1751" y="4167"/>
                    <a:pt x="1692" y="4239"/>
                    <a:pt x="1692" y="4310"/>
                  </a:cubicBezTo>
                  <a:lnTo>
                    <a:pt x="1692" y="4596"/>
                  </a:lnTo>
                  <a:cubicBezTo>
                    <a:pt x="1585" y="4632"/>
                    <a:pt x="1477" y="4667"/>
                    <a:pt x="1370" y="4727"/>
                  </a:cubicBezTo>
                  <a:lnTo>
                    <a:pt x="1168" y="4524"/>
                  </a:lnTo>
                  <a:cubicBezTo>
                    <a:pt x="1132" y="4489"/>
                    <a:pt x="1096" y="4477"/>
                    <a:pt x="1049" y="4477"/>
                  </a:cubicBezTo>
                  <a:cubicBezTo>
                    <a:pt x="1001" y="4477"/>
                    <a:pt x="953" y="4489"/>
                    <a:pt x="930" y="4524"/>
                  </a:cubicBezTo>
                  <a:lnTo>
                    <a:pt x="394" y="5060"/>
                  </a:lnTo>
                  <a:cubicBezTo>
                    <a:pt x="322" y="5132"/>
                    <a:pt x="322" y="5239"/>
                    <a:pt x="394" y="5310"/>
                  </a:cubicBezTo>
                  <a:lnTo>
                    <a:pt x="596" y="5525"/>
                  </a:lnTo>
                  <a:cubicBezTo>
                    <a:pt x="537" y="5620"/>
                    <a:pt x="501" y="5727"/>
                    <a:pt x="465" y="5834"/>
                  </a:cubicBezTo>
                  <a:lnTo>
                    <a:pt x="180" y="5834"/>
                  </a:lnTo>
                  <a:cubicBezTo>
                    <a:pt x="96" y="5834"/>
                    <a:pt x="1" y="5906"/>
                    <a:pt x="1" y="6013"/>
                  </a:cubicBezTo>
                  <a:lnTo>
                    <a:pt x="1" y="6751"/>
                  </a:lnTo>
                  <a:cubicBezTo>
                    <a:pt x="1" y="6846"/>
                    <a:pt x="84" y="6929"/>
                    <a:pt x="180" y="6929"/>
                  </a:cubicBezTo>
                  <a:lnTo>
                    <a:pt x="465" y="6929"/>
                  </a:lnTo>
                  <a:cubicBezTo>
                    <a:pt x="501" y="7037"/>
                    <a:pt x="537" y="7144"/>
                    <a:pt x="596" y="7251"/>
                  </a:cubicBezTo>
                  <a:lnTo>
                    <a:pt x="394" y="7453"/>
                  </a:lnTo>
                  <a:cubicBezTo>
                    <a:pt x="322" y="7525"/>
                    <a:pt x="322" y="7632"/>
                    <a:pt x="394" y="7703"/>
                  </a:cubicBezTo>
                  <a:lnTo>
                    <a:pt x="930" y="8239"/>
                  </a:lnTo>
                  <a:cubicBezTo>
                    <a:pt x="965" y="8281"/>
                    <a:pt x="1010" y="8302"/>
                    <a:pt x="1055" y="8302"/>
                  </a:cubicBezTo>
                  <a:cubicBezTo>
                    <a:pt x="1099" y="8302"/>
                    <a:pt x="1144" y="8281"/>
                    <a:pt x="1180" y="8239"/>
                  </a:cubicBezTo>
                  <a:lnTo>
                    <a:pt x="1394" y="8037"/>
                  </a:lnTo>
                  <a:cubicBezTo>
                    <a:pt x="1489" y="8096"/>
                    <a:pt x="1596" y="8144"/>
                    <a:pt x="1704" y="8168"/>
                  </a:cubicBezTo>
                  <a:lnTo>
                    <a:pt x="1704" y="8453"/>
                  </a:lnTo>
                  <a:cubicBezTo>
                    <a:pt x="1704" y="8537"/>
                    <a:pt x="1775" y="8632"/>
                    <a:pt x="1882" y="8632"/>
                  </a:cubicBezTo>
                  <a:lnTo>
                    <a:pt x="2620" y="8632"/>
                  </a:lnTo>
                  <a:cubicBezTo>
                    <a:pt x="2716" y="8632"/>
                    <a:pt x="2799" y="8549"/>
                    <a:pt x="2799" y="8453"/>
                  </a:cubicBezTo>
                  <a:lnTo>
                    <a:pt x="2799" y="8168"/>
                  </a:lnTo>
                  <a:cubicBezTo>
                    <a:pt x="2906" y="8144"/>
                    <a:pt x="3013" y="8096"/>
                    <a:pt x="3120" y="8037"/>
                  </a:cubicBezTo>
                  <a:lnTo>
                    <a:pt x="3323" y="8239"/>
                  </a:lnTo>
                  <a:cubicBezTo>
                    <a:pt x="3359" y="8281"/>
                    <a:pt x="3403" y="8302"/>
                    <a:pt x="3448" y="8302"/>
                  </a:cubicBezTo>
                  <a:cubicBezTo>
                    <a:pt x="3492" y="8302"/>
                    <a:pt x="3537" y="8281"/>
                    <a:pt x="3573" y="8239"/>
                  </a:cubicBezTo>
                  <a:lnTo>
                    <a:pt x="4109" y="7703"/>
                  </a:lnTo>
                  <a:cubicBezTo>
                    <a:pt x="4192" y="7632"/>
                    <a:pt x="4192" y="7525"/>
                    <a:pt x="4109" y="7453"/>
                  </a:cubicBezTo>
                  <a:lnTo>
                    <a:pt x="3906" y="7251"/>
                  </a:lnTo>
                  <a:cubicBezTo>
                    <a:pt x="3906" y="7227"/>
                    <a:pt x="3918" y="7227"/>
                    <a:pt x="3918" y="7215"/>
                  </a:cubicBezTo>
                  <a:lnTo>
                    <a:pt x="10871" y="7215"/>
                  </a:lnTo>
                  <a:cubicBezTo>
                    <a:pt x="10955" y="7215"/>
                    <a:pt x="11050" y="7144"/>
                    <a:pt x="11050" y="7037"/>
                  </a:cubicBezTo>
                  <a:lnTo>
                    <a:pt x="11050" y="6358"/>
                  </a:lnTo>
                  <a:cubicBezTo>
                    <a:pt x="11050" y="6263"/>
                    <a:pt x="10979" y="6179"/>
                    <a:pt x="10871" y="6179"/>
                  </a:cubicBezTo>
                  <a:lnTo>
                    <a:pt x="10752" y="6179"/>
                  </a:lnTo>
                  <a:lnTo>
                    <a:pt x="10752" y="1060"/>
                  </a:lnTo>
                  <a:lnTo>
                    <a:pt x="10836" y="1060"/>
                  </a:lnTo>
                  <a:cubicBezTo>
                    <a:pt x="10931" y="1060"/>
                    <a:pt x="11014" y="976"/>
                    <a:pt x="11014" y="881"/>
                  </a:cubicBezTo>
                  <a:lnTo>
                    <a:pt x="11014" y="179"/>
                  </a:lnTo>
                  <a:cubicBezTo>
                    <a:pt x="11014" y="83"/>
                    <a:pt x="10943" y="0"/>
                    <a:pt x="1083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548;p83">
              <a:extLst>
                <a:ext uri="{FF2B5EF4-FFF2-40B4-BE49-F238E27FC236}">
                  <a16:creationId xmlns:a16="http://schemas.microsoft.com/office/drawing/2014/main" id="{A0C9C62F-44C7-B08C-1D68-C7F8BB5D9BCC}"/>
                </a:ext>
              </a:extLst>
            </p:cNvPr>
            <p:cNvSpPr/>
            <p:nvPr/>
          </p:nvSpPr>
          <p:spPr>
            <a:xfrm>
              <a:off x="5784799" y="2125234"/>
              <a:ext cx="33390" cy="70503"/>
            </a:xfrm>
            <a:custGeom>
              <a:avLst/>
              <a:gdLst/>
              <a:ahLst/>
              <a:cxnLst/>
              <a:rect l="l" t="t" r="r" b="b"/>
              <a:pathLst>
                <a:path w="1049" h="2215" extrusionOk="0">
                  <a:moveTo>
                    <a:pt x="691" y="334"/>
                  </a:moveTo>
                  <a:lnTo>
                    <a:pt x="691" y="1858"/>
                  </a:lnTo>
                  <a:lnTo>
                    <a:pt x="334" y="1858"/>
                  </a:lnTo>
                  <a:lnTo>
                    <a:pt x="334" y="334"/>
                  </a:lnTo>
                  <a:close/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036"/>
                  </a:lnTo>
                  <a:cubicBezTo>
                    <a:pt x="1" y="2120"/>
                    <a:pt x="72" y="2215"/>
                    <a:pt x="179" y="2215"/>
                  </a:cubicBezTo>
                  <a:lnTo>
                    <a:pt x="870" y="2215"/>
                  </a:lnTo>
                  <a:cubicBezTo>
                    <a:pt x="965" y="2215"/>
                    <a:pt x="1049" y="2144"/>
                    <a:pt x="1049" y="2036"/>
                  </a:cubicBezTo>
                  <a:lnTo>
                    <a:pt x="1049" y="179"/>
                  </a:lnTo>
                  <a:cubicBezTo>
                    <a:pt x="1049" y="72"/>
                    <a:pt x="965" y="0"/>
                    <a:pt x="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549;p83">
              <a:extLst>
                <a:ext uri="{FF2B5EF4-FFF2-40B4-BE49-F238E27FC236}">
                  <a16:creationId xmlns:a16="http://schemas.microsoft.com/office/drawing/2014/main" id="{86965B1B-48B1-73AC-4B0B-68FA59575018}"/>
                </a:ext>
              </a:extLst>
            </p:cNvPr>
            <p:cNvSpPr/>
            <p:nvPr/>
          </p:nvSpPr>
          <p:spPr>
            <a:xfrm>
              <a:off x="5824236" y="2097956"/>
              <a:ext cx="33740" cy="97782"/>
            </a:xfrm>
            <a:custGeom>
              <a:avLst/>
              <a:gdLst/>
              <a:ahLst/>
              <a:cxnLst/>
              <a:rect l="l" t="t" r="r" b="b"/>
              <a:pathLst>
                <a:path w="1060" h="3072" extrusionOk="0">
                  <a:moveTo>
                    <a:pt x="703" y="345"/>
                  </a:moveTo>
                  <a:lnTo>
                    <a:pt x="703" y="2715"/>
                  </a:lnTo>
                  <a:lnTo>
                    <a:pt x="345" y="2715"/>
                  </a:lnTo>
                  <a:lnTo>
                    <a:pt x="345" y="345"/>
                  </a:lnTo>
                  <a:close/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lnTo>
                    <a:pt x="0" y="2893"/>
                  </a:lnTo>
                  <a:cubicBezTo>
                    <a:pt x="0" y="2977"/>
                    <a:pt x="83" y="3072"/>
                    <a:pt x="179" y="3072"/>
                  </a:cubicBezTo>
                  <a:lnTo>
                    <a:pt x="881" y="3072"/>
                  </a:lnTo>
                  <a:cubicBezTo>
                    <a:pt x="976" y="3072"/>
                    <a:pt x="1060" y="3001"/>
                    <a:pt x="1060" y="2893"/>
                  </a:cubicBezTo>
                  <a:lnTo>
                    <a:pt x="1060" y="179"/>
                  </a:lnTo>
                  <a:cubicBezTo>
                    <a:pt x="1048" y="84"/>
                    <a:pt x="976" y="0"/>
                    <a:pt x="8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550;p83">
              <a:extLst>
                <a:ext uri="{FF2B5EF4-FFF2-40B4-BE49-F238E27FC236}">
                  <a16:creationId xmlns:a16="http://schemas.microsoft.com/office/drawing/2014/main" id="{399458CC-9371-8F56-5AC2-C73EA26F6988}"/>
                </a:ext>
              </a:extLst>
            </p:cNvPr>
            <p:cNvSpPr/>
            <p:nvPr/>
          </p:nvSpPr>
          <p:spPr>
            <a:xfrm>
              <a:off x="5864024" y="2111961"/>
              <a:ext cx="33740" cy="83426"/>
            </a:xfrm>
            <a:custGeom>
              <a:avLst/>
              <a:gdLst/>
              <a:ahLst/>
              <a:cxnLst/>
              <a:rect l="l" t="t" r="r" b="b"/>
              <a:pathLst>
                <a:path w="1060" h="2621" extrusionOk="0">
                  <a:moveTo>
                    <a:pt x="703" y="358"/>
                  </a:moveTo>
                  <a:lnTo>
                    <a:pt x="703" y="2275"/>
                  </a:lnTo>
                  <a:lnTo>
                    <a:pt x="346" y="2275"/>
                  </a:lnTo>
                  <a:lnTo>
                    <a:pt x="346" y="358"/>
                  </a:lnTo>
                  <a:close/>
                  <a:moveTo>
                    <a:pt x="191" y="1"/>
                  </a:moveTo>
                  <a:cubicBezTo>
                    <a:pt x="96" y="1"/>
                    <a:pt x="0" y="72"/>
                    <a:pt x="0" y="179"/>
                  </a:cubicBezTo>
                  <a:lnTo>
                    <a:pt x="0" y="2442"/>
                  </a:lnTo>
                  <a:cubicBezTo>
                    <a:pt x="0" y="2525"/>
                    <a:pt x="84" y="2620"/>
                    <a:pt x="191" y="2620"/>
                  </a:cubicBezTo>
                  <a:lnTo>
                    <a:pt x="881" y="2620"/>
                  </a:lnTo>
                  <a:cubicBezTo>
                    <a:pt x="977" y="2620"/>
                    <a:pt x="1060" y="2537"/>
                    <a:pt x="1060" y="2442"/>
                  </a:cubicBezTo>
                  <a:lnTo>
                    <a:pt x="1060" y="179"/>
                  </a:lnTo>
                  <a:cubicBezTo>
                    <a:pt x="1048" y="84"/>
                    <a:pt x="977" y="1"/>
                    <a:pt x="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551;p83">
              <a:extLst>
                <a:ext uri="{FF2B5EF4-FFF2-40B4-BE49-F238E27FC236}">
                  <a16:creationId xmlns:a16="http://schemas.microsoft.com/office/drawing/2014/main" id="{130FB608-044D-0CF2-4FEF-5C7906F0848A}"/>
                </a:ext>
              </a:extLst>
            </p:cNvPr>
            <p:cNvSpPr/>
            <p:nvPr/>
          </p:nvSpPr>
          <p:spPr>
            <a:xfrm>
              <a:off x="5904193" y="2065744"/>
              <a:ext cx="33390" cy="129644"/>
            </a:xfrm>
            <a:custGeom>
              <a:avLst/>
              <a:gdLst/>
              <a:ahLst/>
              <a:cxnLst/>
              <a:rect l="l" t="t" r="r" b="b"/>
              <a:pathLst>
                <a:path w="1049" h="4073" extrusionOk="0">
                  <a:moveTo>
                    <a:pt x="691" y="357"/>
                  </a:moveTo>
                  <a:lnTo>
                    <a:pt x="691" y="3727"/>
                  </a:lnTo>
                  <a:lnTo>
                    <a:pt x="334" y="3727"/>
                  </a:lnTo>
                  <a:lnTo>
                    <a:pt x="334" y="357"/>
                  </a:lnTo>
                  <a:close/>
                  <a:moveTo>
                    <a:pt x="179" y="0"/>
                  </a:moveTo>
                  <a:cubicBezTo>
                    <a:pt x="72" y="24"/>
                    <a:pt x="0" y="95"/>
                    <a:pt x="0" y="179"/>
                  </a:cubicBezTo>
                  <a:lnTo>
                    <a:pt x="0" y="3894"/>
                  </a:lnTo>
                  <a:cubicBezTo>
                    <a:pt x="0" y="3977"/>
                    <a:pt x="72" y="4072"/>
                    <a:pt x="179" y="4072"/>
                  </a:cubicBezTo>
                  <a:lnTo>
                    <a:pt x="870" y="4072"/>
                  </a:lnTo>
                  <a:cubicBezTo>
                    <a:pt x="965" y="4072"/>
                    <a:pt x="1048" y="3989"/>
                    <a:pt x="1048" y="3894"/>
                  </a:cubicBezTo>
                  <a:lnTo>
                    <a:pt x="1048" y="179"/>
                  </a:lnTo>
                  <a:cubicBezTo>
                    <a:pt x="1048" y="95"/>
                    <a:pt x="977" y="0"/>
                    <a:pt x="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552;p83">
              <a:extLst>
                <a:ext uri="{FF2B5EF4-FFF2-40B4-BE49-F238E27FC236}">
                  <a16:creationId xmlns:a16="http://schemas.microsoft.com/office/drawing/2014/main" id="{4C07F341-CFFB-62F5-4884-A78501102910}"/>
                </a:ext>
              </a:extLst>
            </p:cNvPr>
            <p:cNvSpPr/>
            <p:nvPr/>
          </p:nvSpPr>
          <p:spPr>
            <a:xfrm>
              <a:off x="5713563" y="2080131"/>
              <a:ext cx="40965" cy="11395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2" y="263"/>
                    <a:pt x="96" y="358"/>
                    <a:pt x="179" y="358"/>
                  </a:cubicBezTo>
                  <a:lnTo>
                    <a:pt x="1108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72"/>
                    <a:pt x="1203" y="1"/>
                    <a:pt x="11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553;p83">
              <a:extLst>
                <a:ext uri="{FF2B5EF4-FFF2-40B4-BE49-F238E27FC236}">
                  <a16:creationId xmlns:a16="http://schemas.microsoft.com/office/drawing/2014/main" id="{DE4042E8-9BCC-5AD6-0DB0-E6B7AFFA9BA4}"/>
                </a:ext>
              </a:extLst>
            </p:cNvPr>
            <p:cNvSpPr/>
            <p:nvPr/>
          </p:nvSpPr>
          <p:spPr>
            <a:xfrm>
              <a:off x="5713945" y="2097574"/>
              <a:ext cx="56880" cy="11395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86"/>
                    <a:pt x="1786" y="179"/>
                  </a:cubicBezTo>
                  <a:cubicBezTo>
                    <a:pt x="1774" y="72"/>
                    <a:pt x="1703" y="0"/>
                    <a:pt x="1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554;p83">
              <a:extLst>
                <a:ext uri="{FF2B5EF4-FFF2-40B4-BE49-F238E27FC236}">
                  <a16:creationId xmlns:a16="http://schemas.microsoft.com/office/drawing/2014/main" id="{E84991D3-6E04-2496-66D0-87992B7AD0AB}"/>
                </a:ext>
              </a:extLst>
            </p:cNvPr>
            <p:cNvSpPr/>
            <p:nvPr/>
          </p:nvSpPr>
          <p:spPr>
            <a:xfrm>
              <a:off x="5713945" y="2114985"/>
              <a:ext cx="56880" cy="11427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6" y="1"/>
                    <a:pt x="0" y="84"/>
                    <a:pt x="0" y="180"/>
                  </a:cubicBezTo>
                  <a:cubicBezTo>
                    <a:pt x="0" y="275"/>
                    <a:pt x="84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80"/>
                  </a:cubicBezTo>
                  <a:cubicBezTo>
                    <a:pt x="1774" y="84"/>
                    <a:pt x="1703" y="1"/>
                    <a:pt x="1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555;p83">
              <a:extLst>
                <a:ext uri="{FF2B5EF4-FFF2-40B4-BE49-F238E27FC236}">
                  <a16:creationId xmlns:a16="http://schemas.microsoft.com/office/drawing/2014/main" id="{ADA38AB1-0501-A429-057C-EE3E29C3025E}"/>
                </a:ext>
              </a:extLst>
            </p:cNvPr>
            <p:cNvSpPr/>
            <p:nvPr/>
          </p:nvSpPr>
          <p:spPr>
            <a:xfrm>
              <a:off x="5713945" y="2132810"/>
              <a:ext cx="56880" cy="11013"/>
            </a:xfrm>
            <a:custGeom>
              <a:avLst/>
              <a:gdLst/>
              <a:ahLst/>
              <a:cxnLst/>
              <a:rect l="l" t="t" r="r" b="b"/>
              <a:pathLst>
                <a:path w="1787" h="346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46"/>
                    <a:pt x="179" y="346"/>
                  </a:cubicBezTo>
                  <a:lnTo>
                    <a:pt x="1608" y="346"/>
                  </a:lnTo>
                  <a:cubicBezTo>
                    <a:pt x="1703" y="346"/>
                    <a:pt x="1786" y="274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556;p83">
              <a:extLst>
                <a:ext uri="{FF2B5EF4-FFF2-40B4-BE49-F238E27FC236}">
                  <a16:creationId xmlns:a16="http://schemas.microsoft.com/office/drawing/2014/main" id="{DD301423-5B2C-2915-A175-D33C8E3C123F}"/>
                </a:ext>
              </a:extLst>
            </p:cNvPr>
            <p:cNvSpPr/>
            <p:nvPr/>
          </p:nvSpPr>
          <p:spPr>
            <a:xfrm>
              <a:off x="5663526" y="2182464"/>
              <a:ext cx="69389" cy="68625"/>
            </a:xfrm>
            <a:custGeom>
              <a:avLst/>
              <a:gdLst/>
              <a:ahLst/>
              <a:cxnLst/>
              <a:rect l="l" t="t" r="r" b="b"/>
              <a:pathLst>
                <a:path w="2180" h="2156" extrusionOk="0">
                  <a:moveTo>
                    <a:pt x="1084" y="0"/>
                  </a:moveTo>
                  <a:cubicBezTo>
                    <a:pt x="489" y="0"/>
                    <a:pt x="1" y="488"/>
                    <a:pt x="1" y="1084"/>
                  </a:cubicBezTo>
                  <a:cubicBezTo>
                    <a:pt x="1" y="1322"/>
                    <a:pt x="72" y="1548"/>
                    <a:pt x="215" y="1739"/>
                  </a:cubicBezTo>
                  <a:cubicBezTo>
                    <a:pt x="250" y="1780"/>
                    <a:pt x="300" y="1806"/>
                    <a:pt x="351" y="1806"/>
                  </a:cubicBezTo>
                  <a:cubicBezTo>
                    <a:pt x="387" y="1806"/>
                    <a:pt x="423" y="1792"/>
                    <a:pt x="453" y="1762"/>
                  </a:cubicBezTo>
                  <a:cubicBezTo>
                    <a:pt x="537" y="1715"/>
                    <a:pt x="549" y="1608"/>
                    <a:pt x="489" y="1524"/>
                  </a:cubicBezTo>
                  <a:cubicBezTo>
                    <a:pt x="382" y="1393"/>
                    <a:pt x="334" y="1250"/>
                    <a:pt x="334" y="1084"/>
                  </a:cubicBezTo>
                  <a:cubicBezTo>
                    <a:pt x="334" y="679"/>
                    <a:pt x="668" y="334"/>
                    <a:pt x="1084" y="334"/>
                  </a:cubicBezTo>
                  <a:cubicBezTo>
                    <a:pt x="1489" y="334"/>
                    <a:pt x="1823" y="667"/>
                    <a:pt x="1823" y="1084"/>
                  </a:cubicBezTo>
                  <a:cubicBezTo>
                    <a:pt x="1823" y="1334"/>
                    <a:pt x="1703" y="1560"/>
                    <a:pt x="1501" y="1691"/>
                  </a:cubicBezTo>
                  <a:cubicBezTo>
                    <a:pt x="1489" y="1691"/>
                    <a:pt x="1489" y="1715"/>
                    <a:pt x="1465" y="1715"/>
                  </a:cubicBezTo>
                  <a:lnTo>
                    <a:pt x="1453" y="1715"/>
                  </a:lnTo>
                  <a:lnTo>
                    <a:pt x="1442" y="1727"/>
                  </a:lnTo>
                  <a:lnTo>
                    <a:pt x="1430" y="1727"/>
                  </a:lnTo>
                  <a:cubicBezTo>
                    <a:pt x="1406" y="1727"/>
                    <a:pt x="1406" y="1739"/>
                    <a:pt x="1394" y="1739"/>
                  </a:cubicBezTo>
                  <a:cubicBezTo>
                    <a:pt x="1382" y="1739"/>
                    <a:pt x="1382" y="1751"/>
                    <a:pt x="1370" y="1751"/>
                  </a:cubicBezTo>
                  <a:lnTo>
                    <a:pt x="1346" y="1751"/>
                  </a:lnTo>
                  <a:cubicBezTo>
                    <a:pt x="1346" y="1751"/>
                    <a:pt x="1334" y="1751"/>
                    <a:pt x="1334" y="1774"/>
                  </a:cubicBezTo>
                  <a:lnTo>
                    <a:pt x="1322" y="1774"/>
                  </a:lnTo>
                  <a:cubicBezTo>
                    <a:pt x="1311" y="1774"/>
                    <a:pt x="1311" y="1774"/>
                    <a:pt x="1287" y="1786"/>
                  </a:cubicBezTo>
                  <a:cubicBezTo>
                    <a:pt x="1275" y="1786"/>
                    <a:pt x="1275" y="1786"/>
                    <a:pt x="1263" y="1798"/>
                  </a:cubicBezTo>
                  <a:lnTo>
                    <a:pt x="834" y="1798"/>
                  </a:lnTo>
                  <a:cubicBezTo>
                    <a:pt x="811" y="1798"/>
                    <a:pt x="811" y="1798"/>
                    <a:pt x="799" y="1786"/>
                  </a:cubicBezTo>
                  <a:cubicBezTo>
                    <a:pt x="787" y="1786"/>
                    <a:pt x="787" y="1786"/>
                    <a:pt x="775" y="1774"/>
                  </a:cubicBezTo>
                  <a:lnTo>
                    <a:pt x="751" y="1774"/>
                  </a:lnTo>
                  <a:cubicBezTo>
                    <a:pt x="732" y="1766"/>
                    <a:pt x="712" y="1762"/>
                    <a:pt x="691" y="1762"/>
                  </a:cubicBezTo>
                  <a:cubicBezTo>
                    <a:pt x="623" y="1762"/>
                    <a:pt x="555" y="1805"/>
                    <a:pt x="537" y="1870"/>
                  </a:cubicBezTo>
                  <a:cubicBezTo>
                    <a:pt x="501" y="1965"/>
                    <a:pt x="549" y="2072"/>
                    <a:pt x="632" y="2096"/>
                  </a:cubicBezTo>
                  <a:lnTo>
                    <a:pt x="656" y="2096"/>
                  </a:lnTo>
                  <a:cubicBezTo>
                    <a:pt x="668" y="2096"/>
                    <a:pt x="680" y="2108"/>
                    <a:pt x="691" y="2108"/>
                  </a:cubicBezTo>
                  <a:cubicBezTo>
                    <a:pt x="715" y="2108"/>
                    <a:pt x="727" y="2132"/>
                    <a:pt x="739" y="2132"/>
                  </a:cubicBezTo>
                  <a:lnTo>
                    <a:pt x="751" y="2132"/>
                  </a:lnTo>
                  <a:cubicBezTo>
                    <a:pt x="775" y="2132"/>
                    <a:pt x="787" y="2132"/>
                    <a:pt x="787" y="2143"/>
                  </a:cubicBezTo>
                  <a:lnTo>
                    <a:pt x="799" y="2143"/>
                  </a:lnTo>
                  <a:cubicBezTo>
                    <a:pt x="811" y="2143"/>
                    <a:pt x="834" y="2143"/>
                    <a:pt x="846" y="2155"/>
                  </a:cubicBezTo>
                  <a:lnTo>
                    <a:pt x="1156" y="2155"/>
                  </a:lnTo>
                  <a:cubicBezTo>
                    <a:pt x="1168" y="2155"/>
                    <a:pt x="1180" y="2155"/>
                    <a:pt x="1203" y="2143"/>
                  </a:cubicBezTo>
                  <a:lnTo>
                    <a:pt x="1215" y="2143"/>
                  </a:lnTo>
                  <a:cubicBezTo>
                    <a:pt x="1227" y="2143"/>
                    <a:pt x="1239" y="2143"/>
                    <a:pt x="1239" y="2132"/>
                  </a:cubicBezTo>
                  <a:lnTo>
                    <a:pt x="1263" y="2132"/>
                  </a:lnTo>
                  <a:cubicBezTo>
                    <a:pt x="1275" y="2132"/>
                    <a:pt x="1287" y="2108"/>
                    <a:pt x="1299" y="2108"/>
                  </a:cubicBezTo>
                  <a:cubicBezTo>
                    <a:pt x="1322" y="2108"/>
                    <a:pt x="1334" y="2096"/>
                    <a:pt x="1346" y="2096"/>
                  </a:cubicBezTo>
                  <a:lnTo>
                    <a:pt x="1358" y="2096"/>
                  </a:lnTo>
                  <a:cubicBezTo>
                    <a:pt x="1382" y="2096"/>
                    <a:pt x="1382" y="2084"/>
                    <a:pt x="1394" y="2084"/>
                  </a:cubicBezTo>
                  <a:lnTo>
                    <a:pt x="1406" y="2084"/>
                  </a:lnTo>
                  <a:cubicBezTo>
                    <a:pt x="1418" y="2084"/>
                    <a:pt x="1442" y="2072"/>
                    <a:pt x="1453" y="2072"/>
                  </a:cubicBezTo>
                  <a:cubicBezTo>
                    <a:pt x="1465" y="2072"/>
                    <a:pt x="1477" y="2048"/>
                    <a:pt x="1501" y="2048"/>
                  </a:cubicBezTo>
                  <a:lnTo>
                    <a:pt x="1513" y="2048"/>
                  </a:lnTo>
                  <a:cubicBezTo>
                    <a:pt x="1525" y="2048"/>
                    <a:pt x="1525" y="2036"/>
                    <a:pt x="1537" y="2036"/>
                  </a:cubicBezTo>
                  <a:lnTo>
                    <a:pt x="1561" y="2036"/>
                  </a:lnTo>
                  <a:cubicBezTo>
                    <a:pt x="1573" y="2024"/>
                    <a:pt x="1584" y="2024"/>
                    <a:pt x="1596" y="2012"/>
                  </a:cubicBezTo>
                  <a:cubicBezTo>
                    <a:pt x="1894" y="1798"/>
                    <a:pt x="2073" y="1465"/>
                    <a:pt x="2073" y="1096"/>
                  </a:cubicBezTo>
                  <a:cubicBezTo>
                    <a:pt x="2180" y="488"/>
                    <a:pt x="1692" y="0"/>
                    <a:pt x="10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2034;p58">
            <a:extLst>
              <a:ext uri="{FF2B5EF4-FFF2-40B4-BE49-F238E27FC236}">
                <a16:creationId xmlns:a16="http://schemas.microsoft.com/office/drawing/2014/main" id="{2FED0099-7DAA-EDD2-A186-8C391A14AA89}"/>
              </a:ext>
            </a:extLst>
          </p:cNvPr>
          <p:cNvGrpSpPr/>
          <p:nvPr/>
        </p:nvGrpSpPr>
        <p:grpSpPr>
          <a:xfrm>
            <a:off x="6385508" y="3611241"/>
            <a:ext cx="364212" cy="457211"/>
            <a:chOff x="2636386" y="3145176"/>
            <a:chExt cx="478408" cy="601990"/>
          </a:xfrm>
        </p:grpSpPr>
        <p:sp>
          <p:nvSpPr>
            <p:cNvPr id="32" name="Google Shape;2035;p58">
              <a:extLst>
                <a:ext uri="{FF2B5EF4-FFF2-40B4-BE49-F238E27FC236}">
                  <a16:creationId xmlns:a16="http://schemas.microsoft.com/office/drawing/2014/main" id="{6D6F6147-B76B-5BC3-08F1-34A9946B1971}"/>
                </a:ext>
              </a:extLst>
            </p:cNvPr>
            <p:cNvSpPr/>
            <p:nvPr/>
          </p:nvSpPr>
          <p:spPr>
            <a:xfrm>
              <a:off x="2849653" y="3556785"/>
              <a:ext cx="51874" cy="17678"/>
            </a:xfrm>
            <a:custGeom>
              <a:avLst/>
              <a:gdLst/>
              <a:ahLst/>
              <a:cxnLst/>
              <a:rect l="l" t="t" r="r" b="b"/>
              <a:pathLst>
                <a:path w="1564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297" y="532"/>
                  </a:lnTo>
                  <a:cubicBezTo>
                    <a:pt x="1444" y="532"/>
                    <a:pt x="1563" y="413"/>
                    <a:pt x="1563" y="266"/>
                  </a:cubicBezTo>
                  <a:cubicBezTo>
                    <a:pt x="1563" y="119"/>
                    <a:pt x="1444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6;p58">
              <a:extLst>
                <a:ext uri="{FF2B5EF4-FFF2-40B4-BE49-F238E27FC236}">
                  <a16:creationId xmlns:a16="http://schemas.microsoft.com/office/drawing/2014/main" id="{A14DF139-949B-CF1D-6562-5B9D7DD894CF}"/>
                </a:ext>
              </a:extLst>
            </p:cNvPr>
            <p:cNvSpPr/>
            <p:nvPr/>
          </p:nvSpPr>
          <p:spPr>
            <a:xfrm>
              <a:off x="2895093" y="3384513"/>
              <a:ext cx="120232" cy="79171"/>
            </a:xfrm>
            <a:custGeom>
              <a:avLst/>
              <a:gdLst/>
              <a:ahLst/>
              <a:cxnLst/>
              <a:rect l="l" t="t" r="r" b="b"/>
              <a:pathLst>
                <a:path w="3625" h="2387" extrusionOk="0">
                  <a:moveTo>
                    <a:pt x="1812" y="965"/>
                  </a:moveTo>
                  <a:cubicBezTo>
                    <a:pt x="1939" y="965"/>
                    <a:pt x="2041" y="1068"/>
                    <a:pt x="2041" y="1194"/>
                  </a:cubicBezTo>
                  <a:cubicBezTo>
                    <a:pt x="2041" y="1319"/>
                    <a:pt x="1939" y="1422"/>
                    <a:pt x="1812" y="1422"/>
                  </a:cubicBezTo>
                  <a:cubicBezTo>
                    <a:pt x="1685" y="1422"/>
                    <a:pt x="1582" y="1319"/>
                    <a:pt x="1582" y="1194"/>
                  </a:cubicBezTo>
                  <a:cubicBezTo>
                    <a:pt x="1582" y="1067"/>
                    <a:pt x="1685" y="965"/>
                    <a:pt x="1812" y="965"/>
                  </a:cubicBezTo>
                  <a:close/>
                  <a:moveTo>
                    <a:pt x="2306" y="617"/>
                  </a:moveTo>
                  <a:lnTo>
                    <a:pt x="2306" y="617"/>
                  </a:lnTo>
                  <a:cubicBezTo>
                    <a:pt x="2607" y="722"/>
                    <a:pt x="2870" y="921"/>
                    <a:pt x="3055" y="1194"/>
                  </a:cubicBezTo>
                  <a:cubicBezTo>
                    <a:pt x="2870" y="1466"/>
                    <a:pt x="2608" y="1665"/>
                    <a:pt x="2306" y="1770"/>
                  </a:cubicBezTo>
                  <a:cubicBezTo>
                    <a:pt x="2469" y="1630"/>
                    <a:pt x="2573" y="1424"/>
                    <a:pt x="2573" y="1193"/>
                  </a:cubicBezTo>
                  <a:cubicBezTo>
                    <a:pt x="2573" y="963"/>
                    <a:pt x="2469" y="757"/>
                    <a:pt x="2306" y="617"/>
                  </a:cubicBezTo>
                  <a:close/>
                  <a:moveTo>
                    <a:pt x="1317" y="617"/>
                  </a:moveTo>
                  <a:lnTo>
                    <a:pt x="1317" y="617"/>
                  </a:lnTo>
                  <a:cubicBezTo>
                    <a:pt x="1154" y="757"/>
                    <a:pt x="1050" y="963"/>
                    <a:pt x="1050" y="1194"/>
                  </a:cubicBezTo>
                  <a:cubicBezTo>
                    <a:pt x="1050" y="1424"/>
                    <a:pt x="1154" y="1631"/>
                    <a:pt x="1317" y="1771"/>
                  </a:cubicBezTo>
                  <a:cubicBezTo>
                    <a:pt x="1017" y="1666"/>
                    <a:pt x="754" y="1466"/>
                    <a:pt x="569" y="1194"/>
                  </a:cubicBezTo>
                  <a:cubicBezTo>
                    <a:pt x="754" y="921"/>
                    <a:pt x="1017" y="721"/>
                    <a:pt x="1317" y="617"/>
                  </a:cubicBezTo>
                  <a:close/>
                  <a:moveTo>
                    <a:pt x="1812" y="1"/>
                  </a:moveTo>
                  <a:cubicBezTo>
                    <a:pt x="1109" y="1"/>
                    <a:pt x="465" y="357"/>
                    <a:pt x="91" y="954"/>
                  </a:cubicBezTo>
                  <a:cubicBezTo>
                    <a:pt x="0" y="1100"/>
                    <a:pt x="0" y="1287"/>
                    <a:pt x="91" y="1433"/>
                  </a:cubicBezTo>
                  <a:cubicBezTo>
                    <a:pt x="465" y="2030"/>
                    <a:pt x="1109" y="2386"/>
                    <a:pt x="1812" y="2386"/>
                  </a:cubicBezTo>
                  <a:cubicBezTo>
                    <a:pt x="2516" y="2386"/>
                    <a:pt x="3158" y="2030"/>
                    <a:pt x="3532" y="1433"/>
                  </a:cubicBezTo>
                  <a:cubicBezTo>
                    <a:pt x="3624" y="1287"/>
                    <a:pt x="3624" y="1100"/>
                    <a:pt x="3532" y="954"/>
                  </a:cubicBezTo>
                  <a:cubicBezTo>
                    <a:pt x="3158" y="357"/>
                    <a:pt x="2515" y="1"/>
                    <a:pt x="1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7;p58">
              <a:extLst>
                <a:ext uri="{FF2B5EF4-FFF2-40B4-BE49-F238E27FC236}">
                  <a16:creationId xmlns:a16="http://schemas.microsoft.com/office/drawing/2014/main" id="{5A0B55C1-D3FD-5722-4496-3645C66A2CDB}"/>
                </a:ext>
              </a:extLst>
            </p:cNvPr>
            <p:cNvSpPr/>
            <p:nvPr/>
          </p:nvSpPr>
          <p:spPr>
            <a:xfrm>
              <a:off x="2893335" y="3344745"/>
              <a:ext cx="115821" cy="29121"/>
            </a:xfrm>
            <a:custGeom>
              <a:avLst/>
              <a:gdLst/>
              <a:ahLst/>
              <a:cxnLst/>
              <a:rect l="l" t="t" r="r" b="b"/>
              <a:pathLst>
                <a:path w="3492" h="878" extrusionOk="0">
                  <a:moveTo>
                    <a:pt x="1746" y="1"/>
                  </a:moveTo>
                  <a:cubicBezTo>
                    <a:pt x="1209" y="1"/>
                    <a:pt x="673" y="125"/>
                    <a:pt x="183" y="374"/>
                  </a:cubicBezTo>
                  <a:cubicBezTo>
                    <a:pt x="53" y="441"/>
                    <a:pt x="1" y="601"/>
                    <a:pt x="67" y="732"/>
                  </a:cubicBezTo>
                  <a:cubicBezTo>
                    <a:pt x="115" y="824"/>
                    <a:pt x="208" y="877"/>
                    <a:pt x="305" y="877"/>
                  </a:cubicBezTo>
                  <a:cubicBezTo>
                    <a:pt x="345" y="877"/>
                    <a:pt x="386" y="868"/>
                    <a:pt x="425" y="849"/>
                  </a:cubicBezTo>
                  <a:cubicBezTo>
                    <a:pt x="838" y="638"/>
                    <a:pt x="1292" y="532"/>
                    <a:pt x="1746" y="532"/>
                  </a:cubicBezTo>
                  <a:cubicBezTo>
                    <a:pt x="2200" y="532"/>
                    <a:pt x="2653" y="638"/>
                    <a:pt x="3067" y="849"/>
                  </a:cubicBezTo>
                  <a:cubicBezTo>
                    <a:pt x="3106" y="868"/>
                    <a:pt x="3147" y="878"/>
                    <a:pt x="3188" y="878"/>
                  </a:cubicBezTo>
                  <a:cubicBezTo>
                    <a:pt x="3284" y="878"/>
                    <a:pt x="3378" y="824"/>
                    <a:pt x="3425" y="732"/>
                  </a:cubicBezTo>
                  <a:cubicBezTo>
                    <a:pt x="3492" y="601"/>
                    <a:pt x="3439" y="441"/>
                    <a:pt x="3309" y="374"/>
                  </a:cubicBezTo>
                  <a:cubicBezTo>
                    <a:pt x="2820" y="125"/>
                    <a:pt x="2283" y="1"/>
                    <a:pt x="1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;p58">
              <a:extLst>
                <a:ext uri="{FF2B5EF4-FFF2-40B4-BE49-F238E27FC236}">
                  <a16:creationId xmlns:a16="http://schemas.microsoft.com/office/drawing/2014/main" id="{7ECE5E51-B6E7-6B0E-8D4B-216C923549E2}"/>
                </a:ext>
              </a:extLst>
            </p:cNvPr>
            <p:cNvSpPr/>
            <p:nvPr/>
          </p:nvSpPr>
          <p:spPr>
            <a:xfrm>
              <a:off x="2730250" y="3349223"/>
              <a:ext cx="114163" cy="114096"/>
            </a:xfrm>
            <a:custGeom>
              <a:avLst/>
              <a:gdLst/>
              <a:ahLst/>
              <a:cxnLst/>
              <a:rect l="l" t="t" r="r" b="b"/>
              <a:pathLst>
                <a:path w="3442" h="3440" extrusionOk="0">
                  <a:moveTo>
                    <a:pt x="1720" y="532"/>
                  </a:moveTo>
                  <a:cubicBezTo>
                    <a:pt x="2285" y="532"/>
                    <a:pt x="2757" y="926"/>
                    <a:pt x="2879" y="1454"/>
                  </a:cubicBezTo>
                  <a:lnTo>
                    <a:pt x="563" y="1454"/>
                  </a:lnTo>
                  <a:cubicBezTo>
                    <a:pt x="684" y="926"/>
                    <a:pt x="1157" y="532"/>
                    <a:pt x="1720" y="532"/>
                  </a:cubicBezTo>
                  <a:close/>
                  <a:moveTo>
                    <a:pt x="2879" y="1986"/>
                  </a:moveTo>
                  <a:cubicBezTo>
                    <a:pt x="2757" y="2514"/>
                    <a:pt x="2285" y="2908"/>
                    <a:pt x="1720" y="2908"/>
                  </a:cubicBezTo>
                  <a:cubicBezTo>
                    <a:pt x="1157" y="2908"/>
                    <a:pt x="684" y="2514"/>
                    <a:pt x="563" y="1986"/>
                  </a:cubicBezTo>
                  <a:close/>
                  <a:moveTo>
                    <a:pt x="1720" y="0"/>
                  </a:moveTo>
                  <a:cubicBezTo>
                    <a:pt x="773" y="0"/>
                    <a:pt x="1" y="771"/>
                    <a:pt x="1" y="1720"/>
                  </a:cubicBezTo>
                  <a:cubicBezTo>
                    <a:pt x="1" y="2669"/>
                    <a:pt x="773" y="3440"/>
                    <a:pt x="1720" y="3440"/>
                  </a:cubicBezTo>
                  <a:cubicBezTo>
                    <a:pt x="2669" y="3440"/>
                    <a:pt x="3441" y="2669"/>
                    <a:pt x="3441" y="1720"/>
                  </a:cubicBezTo>
                  <a:cubicBezTo>
                    <a:pt x="3441" y="771"/>
                    <a:pt x="2669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9;p58">
              <a:extLst>
                <a:ext uri="{FF2B5EF4-FFF2-40B4-BE49-F238E27FC236}">
                  <a16:creationId xmlns:a16="http://schemas.microsoft.com/office/drawing/2014/main" id="{890D5274-9BF8-65AE-0641-93A54BFCB50C}"/>
                </a:ext>
              </a:extLst>
            </p:cNvPr>
            <p:cNvSpPr/>
            <p:nvPr/>
          </p:nvSpPr>
          <p:spPr>
            <a:xfrm>
              <a:off x="2636386" y="3145176"/>
              <a:ext cx="478408" cy="601990"/>
            </a:xfrm>
            <a:custGeom>
              <a:avLst/>
              <a:gdLst/>
              <a:ahLst/>
              <a:cxnLst/>
              <a:rect l="l" t="t" r="r" b="b"/>
              <a:pathLst>
                <a:path w="14424" h="18150" extrusionOk="0">
                  <a:moveTo>
                    <a:pt x="7369" y="533"/>
                  </a:moveTo>
                  <a:cubicBezTo>
                    <a:pt x="7983" y="533"/>
                    <a:pt x="8481" y="1031"/>
                    <a:pt x="8481" y="1644"/>
                  </a:cubicBezTo>
                  <a:lnTo>
                    <a:pt x="8481" y="2346"/>
                  </a:lnTo>
                  <a:cubicBezTo>
                    <a:pt x="8109" y="2318"/>
                    <a:pt x="7698" y="2305"/>
                    <a:pt x="7238" y="2305"/>
                  </a:cubicBezTo>
                  <a:lnTo>
                    <a:pt x="7185" y="2305"/>
                  </a:lnTo>
                  <a:cubicBezTo>
                    <a:pt x="6070" y="2305"/>
                    <a:pt x="4659" y="2372"/>
                    <a:pt x="3640" y="2887"/>
                  </a:cubicBezTo>
                  <a:cubicBezTo>
                    <a:pt x="3203" y="3108"/>
                    <a:pt x="2859" y="3395"/>
                    <a:pt x="2607" y="3752"/>
                  </a:cubicBezTo>
                  <a:lnTo>
                    <a:pt x="2607" y="1644"/>
                  </a:lnTo>
                  <a:cubicBezTo>
                    <a:pt x="2607" y="1031"/>
                    <a:pt x="3106" y="533"/>
                    <a:pt x="3719" y="533"/>
                  </a:cubicBezTo>
                  <a:close/>
                  <a:moveTo>
                    <a:pt x="5728" y="2898"/>
                  </a:moveTo>
                  <a:lnTo>
                    <a:pt x="5728" y="3998"/>
                  </a:lnTo>
                  <a:lnTo>
                    <a:pt x="3087" y="3998"/>
                  </a:lnTo>
                  <a:cubicBezTo>
                    <a:pt x="3286" y="3739"/>
                    <a:pt x="3549" y="3529"/>
                    <a:pt x="3880" y="3361"/>
                  </a:cubicBezTo>
                  <a:cubicBezTo>
                    <a:pt x="4346" y="3125"/>
                    <a:pt x="4940" y="2975"/>
                    <a:pt x="5728" y="2898"/>
                  </a:cubicBezTo>
                  <a:close/>
                  <a:moveTo>
                    <a:pt x="1304" y="4935"/>
                  </a:moveTo>
                  <a:cubicBezTo>
                    <a:pt x="1456" y="4935"/>
                    <a:pt x="1579" y="5060"/>
                    <a:pt x="1579" y="5212"/>
                  </a:cubicBezTo>
                  <a:cubicBezTo>
                    <a:pt x="1579" y="5363"/>
                    <a:pt x="1456" y="5487"/>
                    <a:pt x="1304" y="5487"/>
                  </a:cubicBezTo>
                  <a:cubicBezTo>
                    <a:pt x="1152" y="5487"/>
                    <a:pt x="1029" y="5363"/>
                    <a:pt x="1029" y="5212"/>
                  </a:cubicBezTo>
                  <a:cubicBezTo>
                    <a:pt x="1029" y="5060"/>
                    <a:pt x="1152" y="4935"/>
                    <a:pt x="1304" y="4935"/>
                  </a:cubicBezTo>
                  <a:close/>
                  <a:moveTo>
                    <a:pt x="2075" y="5448"/>
                  </a:moveTo>
                  <a:lnTo>
                    <a:pt x="2075" y="6797"/>
                  </a:lnTo>
                  <a:cubicBezTo>
                    <a:pt x="2033" y="6895"/>
                    <a:pt x="1996" y="6994"/>
                    <a:pt x="1965" y="7097"/>
                  </a:cubicBezTo>
                  <a:lnTo>
                    <a:pt x="1570" y="7097"/>
                  </a:lnTo>
                  <a:lnTo>
                    <a:pt x="1570" y="5972"/>
                  </a:lnTo>
                  <a:cubicBezTo>
                    <a:pt x="1810" y="5888"/>
                    <a:pt x="2000" y="5693"/>
                    <a:pt x="2075" y="5448"/>
                  </a:cubicBezTo>
                  <a:close/>
                  <a:moveTo>
                    <a:pt x="1861" y="7629"/>
                  </a:moveTo>
                  <a:cubicBezTo>
                    <a:pt x="1854" y="7709"/>
                    <a:pt x="1850" y="7791"/>
                    <a:pt x="1850" y="7872"/>
                  </a:cubicBezTo>
                  <a:cubicBezTo>
                    <a:pt x="1850" y="8254"/>
                    <a:pt x="1930" y="8616"/>
                    <a:pt x="2073" y="8946"/>
                  </a:cubicBezTo>
                  <a:lnTo>
                    <a:pt x="814" y="8946"/>
                  </a:lnTo>
                  <a:lnTo>
                    <a:pt x="814" y="7783"/>
                  </a:lnTo>
                  <a:cubicBezTo>
                    <a:pt x="814" y="7697"/>
                    <a:pt x="883" y="7629"/>
                    <a:pt x="968" y="7629"/>
                  </a:cubicBezTo>
                  <a:close/>
                  <a:moveTo>
                    <a:pt x="5728" y="4530"/>
                  </a:moveTo>
                  <a:lnTo>
                    <a:pt x="5728" y="5441"/>
                  </a:lnTo>
                  <a:cubicBezTo>
                    <a:pt x="5628" y="5392"/>
                    <a:pt x="5525" y="5349"/>
                    <a:pt x="5418" y="5313"/>
                  </a:cubicBezTo>
                  <a:cubicBezTo>
                    <a:pt x="5390" y="5304"/>
                    <a:pt x="5361" y="5299"/>
                    <a:pt x="5332" y="5299"/>
                  </a:cubicBezTo>
                  <a:cubicBezTo>
                    <a:pt x="5222" y="5299"/>
                    <a:pt x="5119" y="5369"/>
                    <a:pt x="5081" y="5480"/>
                  </a:cubicBezTo>
                  <a:cubicBezTo>
                    <a:pt x="5034" y="5618"/>
                    <a:pt x="5109" y="5769"/>
                    <a:pt x="5248" y="5816"/>
                  </a:cubicBezTo>
                  <a:cubicBezTo>
                    <a:pt x="6129" y="6115"/>
                    <a:pt x="6720" y="6941"/>
                    <a:pt x="6720" y="7872"/>
                  </a:cubicBezTo>
                  <a:cubicBezTo>
                    <a:pt x="6720" y="9068"/>
                    <a:pt x="5748" y="10041"/>
                    <a:pt x="4550" y="10041"/>
                  </a:cubicBezTo>
                  <a:cubicBezTo>
                    <a:pt x="3354" y="10041"/>
                    <a:pt x="2381" y="9068"/>
                    <a:pt x="2381" y="7872"/>
                  </a:cubicBezTo>
                  <a:cubicBezTo>
                    <a:pt x="2382" y="6969"/>
                    <a:pt x="2950" y="6152"/>
                    <a:pt x="3795" y="5838"/>
                  </a:cubicBezTo>
                  <a:cubicBezTo>
                    <a:pt x="3932" y="5787"/>
                    <a:pt x="4003" y="5634"/>
                    <a:pt x="3952" y="5496"/>
                  </a:cubicBezTo>
                  <a:cubicBezTo>
                    <a:pt x="3912" y="5389"/>
                    <a:pt x="3810" y="5323"/>
                    <a:pt x="3702" y="5323"/>
                  </a:cubicBezTo>
                  <a:cubicBezTo>
                    <a:pt x="3671" y="5323"/>
                    <a:pt x="3640" y="5328"/>
                    <a:pt x="3610" y="5339"/>
                  </a:cubicBezTo>
                  <a:cubicBezTo>
                    <a:pt x="3223" y="5484"/>
                    <a:pt x="2882" y="5712"/>
                    <a:pt x="2607" y="5999"/>
                  </a:cubicBezTo>
                  <a:lnTo>
                    <a:pt x="2607" y="5683"/>
                  </a:lnTo>
                  <a:cubicBezTo>
                    <a:pt x="2607" y="5239"/>
                    <a:pt x="2667" y="4857"/>
                    <a:pt x="2793" y="4530"/>
                  </a:cubicBezTo>
                  <a:close/>
                  <a:moveTo>
                    <a:pt x="12349" y="7641"/>
                  </a:moveTo>
                  <a:cubicBezTo>
                    <a:pt x="12950" y="7725"/>
                    <a:pt x="13415" y="8243"/>
                    <a:pt x="13415" y="8867"/>
                  </a:cubicBezTo>
                  <a:lnTo>
                    <a:pt x="13415" y="9029"/>
                  </a:lnTo>
                  <a:cubicBezTo>
                    <a:pt x="13415" y="9658"/>
                    <a:pt x="12942" y="10180"/>
                    <a:pt x="12332" y="10257"/>
                  </a:cubicBezTo>
                  <a:cubicBezTo>
                    <a:pt x="12342" y="10125"/>
                    <a:pt x="12349" y="9991"/>
                    <a:pt x="12349" y="9857"/>
                  </a:cubicBezTo>
                  <a:lnTo>
                    <a:pt x="12349" y="9214"/>
                  </a:lnTo>
                  <a:lnTo>
                    <a:pt x="12653" y="9214"/>
                  </a:lnTo>
                  <a:cubicBezTo>
                    <a:pt x="12800" y="9214"/>
                    <a:pt x="12919" y="9095"/>
                    <a:pt x="12919" y="8948"/>
                  </a:cubicBezTo>
                  <a:cubicBezTo>
                    <a:pt x="12919" y="8801"/>
                    <a:pt x="12800" y="8682"/>
                    <a:pt x="12653" y="8682"/>
                  </a:cubicBezTo>
                  <a:lnTo>
                    <a:pt x="12349" y="8682"/>
                  </a:lnTo>
                  <a:lnTo>
                    <a:pt x="12349" y="7641"/>
                  </a:lnTo>
                  <a:close/>
                  <a:moveTo>
                    <a:pt x="2075" y="9478"/>
                  </a:moveTo>
                  <a:lnTo>
                    <a:pt x="2075" y="9857"/>
                  </a:lnTo>
                  <a:cubicBezTo>
                    <a:pt x="2075" y="9994"/>
                    <a:pt x="2081" y="10132"/>
                    <a:pt x="2091" y="10267"/>
                  </a:cubicBezTo>
                  <a:lnTo>
                    <a:pt x="968" y="10267"/>
                  </a:lnTo>
                  <a:cubicBezTo>
                    <a:pt x="883" y="10267"/>
                    <a:pt x="814" y="10199"/>
                    <a:pt x="814" y="10113"/>
                  </a:cubicBezTo>
                  <a:lnTo>
                    <a:pt x="814" y="9478"/>
                  </a:lnTo>
                  <a:close/>
                  <a:moveTo>
                    <a:pt x="4185" y="10548"/>
                  </a:moveTo>
                  <a:cubicBezTo>
                    <a:pt x="4305" y="10564"/>
                    <a:pt x="4427" y="10573"/>
                    <a:pt x="4550" y="10573"/>
                  </a:cubicBezTo>
                  <a:cubicBezTo>
                    <a:pt x="4568" y="10573"/>
                    <a:pt x="4584" y="10573"/>
                    <a:pt x="4601" y="10572"/>
                  </a:cubicBezTo>
                  <a:lnTo>
                    <a:pt x="4601" y="10888"/>
                  </a:lnTo>
                  <a:lnTo>
                    <a:pt x="4185" y="10888"/>
                  </a:lnTo>
                  <a:lnTo>
                    <a:pt x="4185" y="10548"/>
                  </a:lnTo>
                  <a:close/>
                  <a:moveTo>
                    <a:pt x="4601" y="12885"/>
                  </a:moveTo>
                  <a:lnTo>
                    <a:pt x="4601" y="13603"/>
                  </a:lnTo>
                  <a:lnTo>
                    <a:pt x="4223" y="13334"/>
                  </a:lnTo>
                  <a:cubicBezTo>
                    <a:pt x="4207" y="13317"/>
                    <a:pt x="4187" y="13274"/>
                    <a:pt x="4185" y="13254"/>
                  </a:cubicBezTo>
                  <a:lnTo>
                    <a:pt x="4185" y="12885"/>
                  </a:lnTo>
                  <a:close/>
                  <a:moveTo>
                    <a:pt x="2607" y="9745"/>
                  </a:moveTo>
                  <a:cubicBezTo>
                    <a:pt x="2896" y="10045"/>
                    <a:pt x="3253" y="10278"/>
                    <a:pt x="3654" y="10419"/>
                  </a:cubicBezTo>
                  <a:lnTo>
                    <a:pt x="3654" y="10976"/>
                  </a:lnTo>
                  <a:cubicBezTo>
                    <a:pt x="3654" y="11220"/>
                    <a:pt x="3852" y="11419"/>
                    <a:pt x="4097" y="11419"/>
                  </a:cubicBezTo>
                  <a:lnTo>
                    <a:pt x="4689" y="11419"/>
                  </a:lnTo>
                  <a:cubicBezTo>
                    <a:pt x="4933" y="11419"/>
                    <a:pt x="5133" y="11220"/>
                    <a:pt x="5133" y="10976"/>
                  </a:cubicBezTo>
                  <a:lnTo>
                    <a:pt x="5133" y="10510"/>
                  </a:lnTo>
                  <a:cubicBezTo>
                    <a:pt x="5341" y="10464"/>
                    <a:pt x="5540" y="10394"/>
                    <a:pt x="5728" y="10302"/>
                  </a:cubicBezTo>
                  <a:lnTo>
                    <a:pt x="5728" y="14193"/>
                  </a:lnTo>
                  <a:cubicBezTo>
                    <a:pt x="5523" y="14124"/>
                    <a:pt x="5324" y="14041"/>
                    <a:pt x="5132" y="13944"/>
                  </a:cubicBezTo>
                  <a:cubicBezTo>
                    <a:pt x="5132" y="13939"/>
                    <a:pt x="5133" y="13934"/>
                    <a:pt x="5133" y="13930"/>
                  </a:cubicBezTo>
                  <a:lnTo>
                    <a:pt x="5133" y="12796"/>
                  </a:lnTo>
                  <a:cubicBezTo>
                    <a:pt x="5133" y="12552"/>
                    <a:pt x="4933" y="12353"/>
                    <a:pt x="4689" y="12353"/>
                  </a:cubicBezTo>
                  <a:lnTo>
                    <a:pt x="4097" y="12353"/>
                  </a:lnTo>
                  <a:cubicBezTo>
                    <a:pt x="3862" y="12353"/>
                    <a:pt x="3670" y="12535"/>
                    <a:pt x="3655" y="12766"/>
                  </a:cubicBezTo>
                  <a:cubicBezTo>
                    <a:pt x="3001" y="11975"/>
                    <a:pt x="2607" y="10961"/>
                    <a:pt x="2607" y="9857"/>
                  </a:cubicBezTo>
                  <a:lnTo>
                    <a:pt x="2607" y="9745"/>
                  </a:lnTo>
                  <a:close/>
                  <a:moveTo>
                    <a:pt x="5627" y="14719"/>
                  </a:moveTo>
                  <a:cubicBezTo>
                    <a:pt x="6119" y="14876"/>
                    <a:pt x="6642" y="14962"/>
                    <a:pt x="7185" y="14962"/>
                  </a:cubicBezTo>
                  <a:lnTo>
                    <a:pt x="7238" y="14962"/>
                  </a:lnTo>
                  <a:cubicBezTo>
                    <a:pt x="7773" y="14962"/>
                    <a:pt x="8297" y="14881"/>
                    <a:pt x="8796" y="14721"/>
                  </a:cubicBezTo>
                  <a:lnTo>
                    <a:pt x="8796" y="15363"/>
                  </a:lnTo>
                  <a:lnTo>
                    <a:pt x="5627" y="15363"/>
                  </a:lnTo>
                  <a:lnTo>
                    <a:pt x="5627" y="14719"/>
                  </a:lnTo>
                  <a:close/>
                  <a:moveTo>
                    <a:pt x="13448" y="15895"/>
                  </a:moveTo>
                  <a:cubicBezTo>
                    <a:pt x="13693" y="15895"/>
                    <a:pt x="13892" y="16094"/>
                    <a:pt x="13892" y="16338"/>
                  </a:cubicBezTo>
                  <a:lnTo>
                    <a:pt x="13892" y="17619"/>
                  </a:lnTo>
                  <a:lnTo>
                    <a:pt x="533" y="17619"/>
                  </a:lnTo>
                  <a:lnTo>
                    <a:pt x="533" y="16338"/>
                  </a:lnTo>
                  <a:cubicBezTo>
                    <a:pt x="533" y="16094"/>
                    <a:pt x="731" y="15895"/>
                    <a:pt x="975" y="15895"/>
                  </a:cubicBezTo>
                  <a:close/>
                  <a:moveTo>
                    <a:pt x="3719" y="1"/>
                  </a:moveTo>
                  <a:cubicBezTo>
                    <a:pt x="2812" y="1"/>
                    <a:pt x="2075" y="737"/>
                    <a:pt x="2075" y="1643"/>
                  </a:cubicBezTo>
                  <a:lnTo>
                    <a:pt x="2075" y="4973"/>
                  </a:lnTo>
                  <a:cubicBezTo>
                    <a:pt x="1973" y="4644"/>
                    <a:pt x="1666" y="4404"/>
                    <a:pt x="1304" y="4404"/>
                  </a:cubicBezTo>
                  <a:cubicBezTo>
                    <a:pt x="858" y="4404"/>
                    <a:pt x="497" y="4766"/>
                    <a:pt x="497" y="5211"/>
                  </a:cubicBezTo>
                  <a:cubicBezTo>
                    <a:pt x="497" y="5563"/>
                    <a:pt x="723" y="5863"/>
                    <a:pt x="1038" y="5972"/>
                  </a:cubicBezTo>
                  <a:lnTo>
                    <a:pt x="1038" y="7097"/>
                  </a:lnTo>
                  <a:lnTo>
                    <a:pt x="968" y="7097"/>
                  </a:lnTo>
                  <a:cubicBezTo>
                    <a:pt x="589" y="7097"/>
                    <a:pt x="282" y="7405"/>
                    <a:pt x="282" y="7783"/>
                  </a:cubicBezTo>
                  <a:lnTo>
                    <a:pt x="282" y="10113"/>
                  </a:lnTo>
                  <a:cubicBezTo>
                    <a:pt x="282" y="10491"/>
                    <a:pt x="589" y="10798"/>
                    <a:pt x="968" y="10798"/>
                  </a:cubicBezTo>
                  <a:lnTo>
                    <a:pt x="2162" y="10798"/>
                  </a:lnTo>
                  <a:cubicBezTo>
                    <a:pt x="2474" y="12459"/>
                    <a:pt x="3593" y="13840"/>
                    <a:pt x="5097" y="14515"/>
                  </a:cubicBezTo>
                  <a:lnTo>
                    <a:pt x="5097" y="15363"/>
                  </a:lnTo>
                  <a:lnTo>
                    <a:pt x="975" y="15363"/>
                  </a:lnTo>
                  <a:cubicBezTo>
                    <a:pt x="437" y="15363"/>
                    <a:pt x="1" y="15800"/>
                    <a:pt x="1" y="16338"/>
                  </a:cubicBezTo>
                  <a:lnTo>
                    <a:pt x="1" y="17884"/>
                  </a:lnTo>
                  <a:cubicBezTo>
                    <a:pt x="1" y="18031"/>
                    <a:pt x="119" y="18150"/>
                    <a:pt x="267" y="18150"/>
                  </a:cubicBezTo>
                  <a:lnTo>
                    <a:pt x="14158" y="18150"/>
                  </a:lnTo>
                  <a:cubicBezTo>
                    <a:pt x="14304" y="18150"/>
                    <a:pt x="14424" y="18031"/>
                    <a:pt x="14424" y="17884"/>
                  </a:cubicBezTo>
                  <a:lnTo>
                    <a:pt x="14424" y="16338"/>
                  </a:lnTo>
                  <a:cubicBezTo>
                    <a:pt x="14424" y="15800"/>
                    <a:pt x="13986" y="15363"/>
                    <a:pt x="13448" y="15363"/>
                  </a:cubicBezTo>
                  <a:lnTo>
                    <a:pt x="9327" y="15363"/>
                  </a:lnTo>
                  <a:lnTo>
                    <a:pt x="9327" y="14517"/>
                  </a:lnTo>
                  <a:cubicBezTo>
                    <a:pt x="9646" y="14374"/>
                    <a:pt x="9951" y="14199"/>
                    <a:pt x="10240" y="13989"/>
                  </a:cubicBezTo>
                  <a:cubicBezTo>
                    <a:pt x="10358" y="13903"/>
                    <a:pt x="10384" y="13737"/>
                    <a:pt x="10298" y="13618"/>
                  </a:cubicBezTo>
                  <a:cubicBezTo>
                    <a:pt x="10246" y="13546"/>
                    <a:pt x="10165" y="13508"/>
                    <a:pt x="10083" y="13508"/>
                  </a:cubicBezTo>
                  <a:cubicBezTo>
                    <a:pt x="10029" y="13508"/>
                    <a:pt x="9974" y="13525"/>
                    <a:pt x="9927" y="13559"/>
                  </a:cubicBezTo>
                  <a:cubicBezTo>
                    <a:pt x="9142" y="14129"/>
                    <a:pt x="8213" y="14430"/>
                    <a:pt x="7238" y="14430"/>
                  </a:cubicBezTo>
                  <a:lnTo>
                    <a:pt x="7185" y="14430"/>
                  </a:lnTo>
                  <a:cubicBezTo>
                    <a:pt x="6869" y="14430"/>
                    <a:pt x="6559" y="14398"/>
                    <a:pt x="6260" y="14336"/>
                  </a:cubicBezTo>
                  <a:lnTo>
                    <a:pt x="6260" y="12053"/>
                  </a:lnTo>
                  <a:lnTo>
                    <a:pt x="8340" y="12053"/>
                  </a:lnTo>
                  <a:cubicBezTo>
                    <a:pt x="8487" y="12053"/>
                    <a:pt x="8606" y="11934"/>
                    <a:pt x="8606" y="11787"/>
                  </a:cubicBezTo>
                  <a:cubicBezTo>
                    <a:pt x="8606" y="11640"/>
                    <a:pt x="8487" y="11521"/>
                    <a:pt x="8340" y="11521"/>
                  </a:cubicBezTo>
                  <a:lnTo>
                    <a:pt x="6260" y="11521"/>
                  </a:lnTo>
                  <a:lnTo>
                    <a:pt x="6260" y="9961"/>
                  </a:lnTo>
                  <a:cubicBezTo>
                    <a:pt x="6423" y="9828"/>
                    <a:pt x="6571" y="9676"/>
                    <a:pt x="6699" y="9508"/>
                  </a:cubicBezTo>
                  <a:lnTo>
                    <a:pt x="6699" y="9912"/>
                  </a:lnTo>
                  <a:cubicBezTo>
                    <a:pt x="6699" y="10254"/>
                    <a:pt x="6977" y="10533"/>
                    <a:pt x="7320" y="10533"/>
                  </a:cubicBezTo>
                  <a:lnTo>
                    <a:pt x="7882" y="10533"/>
                  </a:lnTo>
                  <a:cubicBezTo>
                    <a:pt x="8029" y="10533"/>
                    <a:pt x="8148" y="10414"/>
                    <a:pt x="8148" y="10267"/>
                  </a:cubicBezTo>
                  <a:cubicBezTo>
                    <a:pt x="8148" y="10121"/>
                    <a:pt x="8029" y="10001"/>
                    <a:pt x="7882" y="10001"/>
                  </a:cubicBezTo>
                  <a:lnTo>
                    <a:pt x="7318" y="10001"/>
                  </a:lnTo>
                  <a:cubicBezTo>
                    <a:pt x="7271" y="10001"/>
                    <a:pt x="7230" y="9960"/>
                    <a:pt x="7230" y="9913"/>
                  </a:cubicBezTo>
                  <a:lnTo>
                    <a:pt x="7230" y="8210"/>
                  </a:lnTo>
                  <a:cubicBezTo>
                    <a:pt x="7245" y="8099"/>
                    <a:pt x="7252" y="7987"/>
                    <a:pt x="7252" y="7872"/>
                  </a:cubicBezTo>
                  <a:cubicBezTo>
                    <a:pt x="7252" y="7043"/>
                    <a:pt x="6875" y="6282"/>
                    <a:pt x="6260" y="5779"/>
                  </a:cubicBezTo>
                  <a:lnTo>
                    <a:pt x="6260" y="2859"/>
                  </a:lnTo>
                  <a:cubicBezTo>
                    <a:pt x="6545" y="2844"/>
                    <a:pt x="6853" y="2837"/>
                    <a:pt x="7185" y="2837"/>
                  </a:cubicBezTo>
                  <a:lnTo>
                    <a:pt x="7238" y="2837"/>
                  </a:lnTo>
                  <a:cubicBezTo>
                    <a:pt x="8273" y="2837"/>
                    <a:pt x="9045" y="2906"/>
                    <a:pt x="9668" y="3053"/>
                  </a:cubicBezTo>
                  <a:cubicBezTo>
                    <a:pt x="9688" y="3058"/>
                    <a:pt x="9709" y="3061"/>
                    <a:pt x="9729" y="3061"/>
                  </a:cubicBezTo>
                  <a:cubicBezTo>
                    <a:pt x="9850" y="3061"/>
                    <a:pt x="9959" y="2978"/>
                    <a:pt x="9987" y="2855"/>
                  </a:cubicBezTo>
                  <a:cubicBezTo>
                    <a:pt x="10021" y="2713"/>
                    <a:pt x="9933" y="2570"/>
                    <a:pt x="9790" y="2536"/>
                  </a:cubicBezTo>
                  <a:cubicBezTo>
                    <a:pt x="9552" y="2480"/>
                    <a:pt x="9295" y="2433"/>
                    <a:pt x="9013" y="2398"/>
                  </a:cubicBezTo>
                  <a:lnTo>
                    <a:pt x="9013" y="1644"/>
                  </a:lnTo>
                  <a:cubicBezTo>
                    <a:pt x="9013" y="1506"/>
                    <a:pt x="8996" y="1373"/>
                    <a:pt x="8963" y="1244"/>
                  </a:cubicBezTo>
                  <a:cubicBezTo>
                    <a:pt x="9183" y="1169"/>
                    <a:pt x="9417" y="1128"/>
                    <a:pt x="9662" y="1128"/>
                  </a:cubicBezTo>
                  <a:cubicBezTo>
                    <a:pt x="10849" y="1128"/>
                    <a:pt x="11817" y="2093"/>
                    <a:pt x="11817" y="3280"/>
                  </a:cubicBezTo>
                  <a:lnTo>
                    <a:pt x="11817" y="3761"/>
                  </a:lnTo>
                  <a:cubicBezTo>
                    <a:pt x="11685" y="3573"/>
                    <a:pt x="11531" y="3404"/>
                    <a:pt x="11352" y="3256"/>
                  </a:cubicBezTo>
                  <a:cubicBezTo>
                    <a:pt x="11302" y="3215"/>
                    <a:pt x="11242" y="3195"/>
                    <a:pt x="11182" y="3195"/>
                  </a:cubicBezTo>
                  <a:cubicBezTo>
                    <a:pt x="11106" y="3195"/>
                    <a:pt x="11030" y="3227"/>
                    <a:pt x="10977" y="3291"/>
                  </a:cubicBezTo>
                  <a:cubicBezTo>
                    <a:pt x="10883" y="3404"/>
                    <a:pt x="10900" y="3572"/>
                    <a:pt x="11013" y="3665"/>
                  </a:cubicBezTo>
                  <a:cubicBezTo>
                    <a:pt x="11554" y="4113"/>
                    <a:pt x="11817" y="4773"/>
                    <a:pt x="11817" y="5682"/>
                  </a:cubicBezTo>
                  <a:lnTo>
                    <a:pt x="11817" y="9857"/>
                  </a:lnTo>
                  <a:cubicBezTo>
                    <a:pt x="11817" y="10712"/>
                    <a:pt x="11579" y="11546"/>
                    <a:pt x="11130" y="12267"/>
                  </a:cubicBezTo>
                  <a:cubicBezTo>
                    <a:pt x="11053" y="12392"/>
                    <a:pt x="11091" y="12556"/>
                    <a:pt x="11215" y="12633"/>
                  </a:cubicBezTo>
                  <a:cubicBezTo>
                    <a:pt x="11259" y="12661"/>
                    <a:pt x="11307" y="12673"/>
                    <a:pt x="11356" y="12673"/>
                  </a:cubicBezTo>
                  <a:cubicBezTo>
                    <a:pt x="11444" y="12673"/>
                    <a:pt x="11531" y="12629"/>
                    <a:pt x="11582" y="12548"/>
                  </a:cubicBezTo>
                  <a:cubicBezTo>
                    <a:pt x="11916" y="12010"/>
                    <a:pt x="12145" y="11416"/>
                    <a:pt x="12261" y="10797"/>
                  </a:cubicBezTo>
                  <a:cubicBezTo>
                    <a:pt x="13198" y="10752"/>
                    <a:pt x="13946" y="9976"/>
                    <a:pt x="13946" y="9029"/>
                  </a:cubicBezTo>
                  <a:lnTo>
                    <a:pt x="13946" y="8867"/>
                  </a:lnTo>
                  <a:cubicBezTo>
                    <a:pt x="13946" y="7949"/>
                    <a:pt x="13244" y="7193"/>
                    <a:pt x="12349" y="7106"/>
                  </a:cubicBezTo>
                  <a:lnTo>
                    <a:pt x="12349" y="3280"/>
                  </a:lnTo>
                  <a:cubicBezTo>
                    <a:pt x="12349" y="1801"/>
                    <a:pt x="11143" y="596"/>
                    <a:pt x="9662" y="596"/>
                  </a:cubicBezTo>
                  <a:cubicBezTo>
                    <a:pt x="9342" y="596"/>
                    <a:pt x="9035" y="652"/>
                    <a:pt x="8751" y="756"/>
                  </a:cubicBezTo>
                  <a:cubicBezTo>
                    <a:pt x="8458" y="302"/>
                    <a:pt x="7948" y="1"/>
                    <a:pt x="7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8" name="Google Shape;2007;p58">
            <a:extLst>
              <a:ext uri="{FF2B5EF4-FFF2-40B4-BE49-F238E27FC236}">
                <a16:creationId xmlns:a16="http://schemas.microsoft.com/office/drawing/2014/main" id="{B368604D-4EB0-CBF4-7C23-339935080D98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4361136" y="4589949"/>
            <a:ext cx="195928" cy="13773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</p:spTree>
    <p:extLst>
      <p:ext uri="{BB962C8B-B14F-4D97-AF65-F5344CB8AC3E}">
        <p14:creationId xmlns:p14="http://schemas.microsoft.com/office/powerpoint/2010/main" val="369527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CC0DD-7DE2-7323-6168-34ADC8268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Timeline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AFB0AC-C56F-DC5D-5663-0245BC132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23" y="2043404"/>
            <a:ext cx="8961519" cy="233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622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CC0DD-7DE2-7323-6168-34ADC8268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74186"/>
            <a:ext cx="7717500" cy="572700"/>
          </a:xfrm>
        </p:spPr>
        <p:txBody>
          <a:bodyPr/>
          <a:lstStyle/>
          <a:p>
            <a:r>
              <a:rPr lang="en-IN" dirty="0"/>
              <a:t>Project Resources Allocation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507C1D-804C-AB59-02EF-90E3F62B63DC}"/>
              </a:ext>
            </a:extLst>
          </p:cNvPr>
          <p:cNvSpPr txBox="1"/>
          <p:nvPr/>
        </p:nvSpPr>
        <p:spPr>
          <a:xfrm>
            <a:off x="713250" y="1987423"/>
            <a:ext cx="3770584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tx1"/>
                </a:solidFill>
                <a:latin typeface="Montserrat Medium" panose="00000600000000000000" pitchFamily="2" charset="0"/>
              </a:rPr>
              <a:t>Human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b="0" i="0" u="none" strike="noStrike" dirty="0">
              <a:solidFill>
                <a:schemeClr val="tx1"/>
              </a:solidFill>
              <a:effectLst/>
              <a:latin typeface="Montserrat Medium" panose="000006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Montserrat Medium" panose="00000600000000000000" pitchFamily="2" charset="0"/>
              </a:rPr>
              <a:t>Project Manager</a:t>
            </a:r>
            <a:endParaRPr lang="en-IN" sz="1800" dirty="0">
              <a:solidFill>
                <a:schemeClr val="tx1"/>
              </a:solidFill>
              <a:latin typeface="Montserrat Medium" panose="000006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Montserrat Medium" panose="00000600000000000000" pitchFamily="2" charset="0"/>
              </a:rPr>
              <a:t>Software Developers</a:t>
            </a:r>
            <a:endParaRPr lang="en-IN" sz="1800" dirty="0">
              <a:solidFill>
                <a:schemeClr val="tx1"/>
              </a:solidFill>
              <a:latin typeface="Montserrat Medium" panose="000006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Montserrat Medium" panose="00000600000000000000" pitchFamily="2" charset="0"/>
              </a:rPr>
              <a:t>UI/UX Designers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Montserrat Medium" panose="00000600000000000000" pitchFamily="2" charset="0"/>
              </a:rPr>
              <a:t>Quality Assurance Engineer</a:t>
            </a:r>
            <a:r>
              <a:rPr lang="en-IN" dirty="0">
                <a:solidFill>
                  <a:schemeClr val="tx1"/>
                </a:solidFill>
                <a:latin typeface="Montserrat Medium" panose="00000600000000000000" pitchFamily="2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D1127F-0C22-824E-355C-3CE8B0137D34}"/>
              </a:ext>
            </a:extLst>
          </p:cNvPr>
          <p:cNvSpPr txBox="1"/>
          <p:nvPr/>
        </p:nvSpPr>
        <p:spPr>
          <a:xfrm>
            <a:off x="4839702" y="1987423"/>
            <a:ext cx="35910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tx1"/>
                </a:solidFill>
                <a:latin typeface="Montserrat Medium" panose="00000600000000000000" pitchFamily="2" charset="0"/>
              </a:rPr>
              <a:t>Technical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b="0" i="0" u="none" strike="noStrike" dirty="0">
              <a:solidFill>
                <a:schemeClr val="tx1"/>
              </a:solidFill>
              <a:effectLst/>
              <a:latin typeface="Montserrat Medium" panose="000006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Montserrat Medium" panose="00000600000000000000" pitchFamily="2" charset="0"/>
              </a:rPr>
              <a:t>Cloud Computing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Montserrat Medium" panose="00000600000000000000" pitchFamily="2" charset="0"/>
              </a:rPr>
              <a:t>Development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Montserrat Medium" panose="00000600000000000000" pitchFamily="2" charset="0"/>
              </a:rPr>
              <a:t>Testing Tools</a:t>
            </a:r>
          </a:p>
        </p:txBody>
      </p:sp>
      <p:pic>
        <p:nvPicPr>
          <p:cNvPr id="5" name="Google Shape;2018;p58">
            <a:extLst>
              <a:ext uri="{FF2B5EF4-FFF2-40B4-BE49-F238E27FC236}">
                <a16:creationId xmlns:a16="http://schemas.microsoft.com/office/drawing/2014/main" id="{D7CCF3B0-25BD-19CD-7C4D-F64D597D149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8647" t="7960" r="8852" b="8336"/>
          <a:stretch/>
        </p:blipFill>
        <p:spPr>
          <a:xfrm rot="20193487">
            <a:off x="6949185" y="4272522"/>
            <a:ext cx="1118471" cy="793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994;p58">
            <a:extLst>
              <a:ext uri="{FF2B5EF4-FFF2-40B4-BE49-F238E27FC236}">
                <a16:creationId xmlns:a16="http://schemas.microsoft.com/office/drawing/2014/main" id="{D13FDAE5-123A-B6BB-344F-C1CA552925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295">
            <a:off x="7460671" y="3273045"/>
            <a:ext cx="1573807" cy="15173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6720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53552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pic>
        <p:nvPicPr>
          <p:cNvPr id="1385" name="Google Shape;1385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 Management </a:t>
            </a:r>
            <a:endParaRPr/>
          </a:p>
        </p:txBody>
      </p:sp>
      <p:grpSp>
        <p:nvGrpSpPr>
          <p:cNvPr id="1390" name="Google Shape;1390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1" name="Google Shape;139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9" name="Google Shape;1399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791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39"/>
          <p:cNvSpPr/>
          <p:nvPr/>
        </p:nvSpPr>
        <p:spPr>
          <a:xfrm rot="5400000">
            <a:off x="1496537" y="852653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2E8A">
              <a:alpha val="3300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39"/>
          <p:cNvSpPr/>
          <p:nvPr/>
        </p:nvSpPr>
        <p:spPr>
          <a:xfrm rot="5400000">
            <a:off x="4093948" y="878778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2E8A">
              <a:alpha val="3300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39"/>
          <p:cNvSpPr/>
          <p:nvPr/>
        </p:nvSpPr>
        <p:spPr>
          <a:xfrm rot="5400000">
            <a:off x="6691361" y="913615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2E8A">
              <a:alpha val="3300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39"/>
          <p:cNvSpPr txBox="1">
            <a:spLocks noGrp="1"/>
          </p:cNvSpPr>
          <p:nvPr>
            <p:ph type="title"/>
          </p:nvPr>
        </p:nvSpPr>
        <p:spPr>
          <a:xfrm>
            <a:off x="720000" y="82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Types of Risk</a:t>
            </a:r>
            <a:endParaRPr/>
          </a:p>
        </p:txBody>
      </p:sp>
      <p:sp>
        <p:nvSpPr>
          <p:cNvPr id="1328" name="Google Shape;1328;p39"/>
          <p:cNvSpPr txBox="1">
            <a:spLocks noGrp="1"/>
          </p:cNvSpPr>
          <p:nvPr>
            <p:ph type="subTitle" idx="4"/>
          </p:nvPr>
        </p:nvSpPr>
        <p:spPr>
          <a:xfrm>
            <a:off x="926987" y="2029488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</a:t>
            </a:r>
            <a:endParaRPr/>
          </a:p>
        </p:txBody>
      </p:sp>
      <p:sp>
        <p:nvSpPr>
          <p:cNvPr id="1329" name="Google Shape;1329;p39"/>
          <p:cNvSpPr txBox="1">
            <a:spLocks noGrp="1"/>
          </p:cNvSpPr>
          <p:nvPr>
            <p:ph type="subTitle" idx="5"/>
          </p:nvPr>
        </p:nvSpPr>
        <p:spPr>
          <a:xfrm>
            <a:off x="3524399" y="202078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Legal</a:t>
            </a:r>
            <a:endParaRPr/>
          </a:p>
        </p:txBody>
      </p:sp>
      <p:sp>
        <p:nvSpPr>
          <p:cNvPr id="1330" name="Google Shape;1330;p39"/>
          <p:cNvSpPr txBox="1">
            <a:spLocks noGrp="1"/>
          </p:cNvSpPr>
          <p:nvPr>
            <p:ph type="subTitle" idx="6"/>
          </p:nvPr>
        </p:nvSpPr>
        <p:spPr>
          <a:xfrm>
            <a:off x="6121811" y="2029482"/>
            <a:ext cx="2777258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Ethical &amp; Privacy </a:t>
            </a:r>
            <a:endParaRPr/>
          </a:p>
        </p:txBody>
      </p:sp>
      <p:grpSp>
        <p:nvGrpSpPr>
          <p:cNvPr id="1331" name="Google Shape;1331;p39"/>
          <p:cNvGrpSpPr/>
          <p:nvPr/>
        </p:nvGrpSpPr>
        <p:grpSpPr>
          <a:xfrm>
            <a:off x="1708816" y="965937"/>
            <a:ext cx="531542" cy="602023"/>
            <a:chOff x="4020665" y="1431080"/>
            <a:chExt cx="531542" cy="602023"/>
          </a:xfrm>
        </p:grpSpPr>
        <p:sp>
          <p:nvSpPr>
            <p:cNvPr id="1332" name="Google Shape;1332;p39"/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9"/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9"/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9"/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9"/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9"/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9"/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9"/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9"/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9"/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9"/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9"/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9"/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9"/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9"/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7" name="Google Shape;1347;p39"/>
          <p:cNvGrpSpPr/>
          <p:nvPr/>
        </p:nvGrpSpPr>
        <p:grpSpPr>
          <a:xfrm>
            <a:off x="4276642" y="983386"/>
            <a:ext cx="590713" cy="601957"/>
            <a:chOff x="1230449" y="2288393"/>
            <a:chExt cx="590713" cy="601957"/>
          </a:xfrm>
        </p:grpSpPr>
        <p:sp>
          <p:nvSpPr>
            <p:cNvPr id="1348" name="Google Shape;1348;p39"/>
            <p:cNvSpPr/>
            <p:nvPr/>
          </p:nvSpPr>
          <p:spPr>
            <a:xfrm>
              <a:off x="1293202" y="2564645"/>
              <a:ext cx="80995" cy="55556"/>
            </a:xfrm>
            <a:custGeom>
              <a:avLst/>
              <a:gdLst/>
              <a:ahLst/>
              <a:cxnLst/>
              <a:rect l="l" t="t" r="r" b="b"/>
              <a:pathLst>
                <a:path w="2442" h="1675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1042"/>
                    <a:pt x="635" y="1675"/>
                    <a:pt x="1414" y="1675"/>
                  </a:cubicBezTo>
                  <a:lnTo>
                    <a:pt x="2177" y="1675"/>
                  </a:lnTo>
                  <a:cubicBezTo>
                    <a:pt x="2324" y="1675"/>
                    <a:pt x="2442" y="1556"/>
                    <a:pt x="2442" y="1409"/>
                  </a:cubicBezTo>
                  <a:cubicBezTo>
                    <a:pt x="2442" y="1262"/>
                    <a:pt x="2324" y="1143"/>
                    <a:pt x="2176" y="1143"/>
                  </a:cubicBezTo>
                  <a:lnTo>
                    <a:pt x="1414" y="1143"/>
                  </a:lnTo>
                  <a:cubicBezTo>
                    <a:pt x="927" y="1143"/>
                    <a:pt x="531" y="750"/>
                    <a:pt x="531" y="266"/>
                  </a:cubicBezTo>
                  <a:cubicBezTo>
                    <a:pt x="531" y="119"/>
                    <a:pt x="41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9"/>
            <p:cNvSpPr/>
            <p:nvPr/>
          </p:nvSpPr>
          <p:spPr>
            <a:xfrm>
              <a:off x="1327796" y="2667796"/>
              <a:ext cx="129287" cy="53798"/>
            </a:xfrm>
            <a:custGeom>
              <a:avLst/>
              <a:gdLst/>
              <a:ahLst/>
              <a:cxnLst/>
              <a:rect l="l" t="t" r="r" b="b"/>
              <a:pathLst>
                <a:path w="3898" h="1622" extrusionOk="0">
                  <a:moveTo>
                    <a:pt x="1361" y="0"/>
                  </a:moveTo>
                  <a:cubicBezTo>
                    <a:pt x="610" y="0"/>
                    <a:pt x="0" y="608"/>
                    <a:pt x="0" y="1355"/>
                  </a:cubicBezTo>
                  <a:cubicBezTo>
                    <a:pt x="0" y="1502"/>
                    <a:pt x="118" y="1621"/>
                    <a:pt x="266" y="1621"/>
                  </a:cubicBezTo>
                  <a:cubicBezTo>
                    <a:pt x="412" y="1621"/>
                    <a:pt x="531" y="1502"/>
                    <a:pt x="531" y="1355"/>
                  </a:cubicBezTo>
                  <a:cubicBezTo>
                    <a:pt x="531" y="902"/>
                    <a:pt x="903" y="532"/>
                    <a:pt x="1361" y="532"/>
                  </a:cubicBezTo>
                  <a:lnTo>
                    <a:pt x="3631" y="532"/>
                  </a:lnTo>
                  <a:cubicBezTo>
                    <a:pt x="3779" y="532"/>
                    <a:pt x="3897" y="413"/>
                    <a:pt x="3897" y="266"/>
                  </a:cubicBezTo>
                  <a:cubicBezTo>
                    <a:pt x="3898" y="119"/>
                    <a:pt x="3779" y="0"/>
                    <a:pt x="3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9"/>
            <p:cNvSpPr/>
            <p:nvPr/>
          </p:nvSpPr>
          <p:spPr>
            <a:xfrm>
              <a:off x="1474695" y="2667796"/>
              <a:ext cx="54229" cy="17645"/>
            </a:xfrm>
            <a:custGeom>
              <a:avLst/>
              <a:gdLst/>
              <a:ahLst/>
              <a:cxnLst/>
              <a:rect l="l" t="t" r="r" b="b"/>
              <a:pathLst>
                <a:path w="1635" h="532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1368" y="532"/>
                  </a:lnTo>
                  <a:cubicBezTo>
                    <a:pt x="1515" y="532"/>
                    <a:pt x="1634" y="413"/>
                    <a:pt x="1634" y="266"/>
                  </a:cubicBezTo>
                  <a:cubicBezTo>
                    <a:pt x="1634" y="119"/>
                    <a:pt x="1515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9"/>
            <p:cNvSpPr/>
            <p:nvPr/>
          </p:nvSpPr>
          <p:spPr>
            <a:xfrm>
              <a:off x="1394429" y="2496453"/>
              <a:ext cx="72504" cy="72206"/>
            </a:xfrm>
            <a:custGeom>
              <a:avLst/>
              <a:gdLst/>
              <a:ahLst/>
              <a:cxnLst/>
              <a:rect l="l" t="t" r="r" b="b"/>
              <a:pathLst>
                <a:path w="2186" h="2177" extrusionOk="0">
                  <a:moveTo>
                    <a:pt x="1920" y="1"/>
                  </a:moveTo>
                  <a:cubicBezTo>
                    <a:pt x="1773" y="1"/>
                    <a:pt x="1654" y="120"/>
                    <a:pt x="1654" y="266"/>
                  </a:cubicBezTo>
                  <a:cubicBezTo>
                    <a:pt x="1654" y="1026"/>
                    <a:pt x="1031" y="1645"/>
                    <a:pt x="267" y="1645"/>
                  </a:cubicBezTo>
                  <a:cubicBezTo>
                    <a:pt x="120" y="1645"/>
                    <a:pt x="1" y="1763"/>
                    <a:pt x="1" y="1910"/>
                  </a:cubicBezTo>
                  <a:cubicBezTo>
                    <a:pt x="1" y="2058"/>
                    <a:pt x="120" y="2176"/>
                    <a:pt x="267" y="2176"/>
                  </a:cubicBezTo>
                  <a:cubicBezTo>
                    <a:pt x="1324" y="2176"/>
                    <a:pt x="2186" y="1320"/>
                    <a:pt x="2186" y="266"/>
                  </a:cubicBezTo>
                  <a:cubicBezTo>
                    <a:pt x="2186" y="120"/>
                    <a:pt x="2066" y="1"/>
                    <a:pt x="1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9"/>
            <p:cNvSpPr/>
            <p:nvPr/>
          </p:nvSpPr>
          <p:spPr>
            <a:xfrm>
              <a:off x="1400798" y="2363053"/>
              <a:ext cx="49585" cy="45141"/>
            </a:xfrm>
            <a:custGeom>
              <a:avLst/>
              <a:gdLst/>
              <a:ahLst/>
              <a:cxnLst/>
              <a:rect l="l" t="t" r="r" b="b"/>
              <a:pathLst>
                <a:path w="1495" h="1361" extrusionOk="0">
                  <a:moveTo>
                    <a:pt x="1163" y="0"/>
                  </a:moveTo>
                  <a:cubicBezTo>
                    <a:pt x="560" y="0"/>
                    <a:pt x="50" y="469"/>
                    <a:pt x="11" y="1077"/>
                  </a:cubicBezTo>
                  <a:cubicBezTo>
                    <a:pt x="1" y="1224"/>
                    <a:pt x="112" y="1350"/>
                    <a:pt x="258" y="1359"/>
                  </a:cubicBezTo>
                  <a:cubicBezTo>
                    <a:pt x="264" y="1360"/>
                    <a:pt x="271" y="1360"/>
                    <a:pt x="276" y="1360"/>
                  </a:cubicBezTo>
                  <a:cubicBezTo>
                    <a:pt x="414" y="1360"/>
                    <a:pt x="531" y="1252"/>
                    <a:pt x="541" y="1112"/>
                  </a:cubicBezTo>
                  <a:cubicBezTo>
                    <a:pt x="562" y="784"/>
                    <a:pt x="837" y="532"/>
                    <a:pt x="1163" y="532"/>
                  </a:cubicBezTo>
                  <a:cubicBezTo>
                    <a:pt x="1176" y="532"/>
                    <a:pt x="1190" y="533"/>
                    <a:pt x="1203" y="534"/>
                  </a:cubicBezTo>
                  <a:cubicBezTo>
                    <a:pt x="1209" y="534"/>
                    <a:pt x="1215" y="534"/>
                    <a:pt x="1222" y="534"/>
                  </a:cubicBezTo>
                  <a:cubicBezTo>
                    <a:pt x="1360" y="534"/>
                    <a:pt x="1476" y="426"/>
                    <a:pt x="1485" y="286"/>
                  </a:cubicBezTo>
                  <a:cubicBezTo>
                    <a:pt x="1495" y="139"/>
                    <a:pt x="1384" y="13"/>
                    <a:pt x="1237" y="3"/>
                  </a:cubicBezTo>
                  <a:cubicBezTo>
                    <a:pt x="1212" y="1"/>
                    <a:pt x="1188" y="0"/>
                    <a:pt x="1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9"/>
            <p:cNvSpPr/>
            <p:nvPr/>
          </p:nvSpPr>
          <p:spPr>
            <a:xfrm>
              <a:off x="1403351" y="2707033"/>
              <a:ext cx="52902" cy="87761"/>
            </a:xfrm>
            <a:custGeom>
              <a:avLst/>
              <a:gdLst/>
              <a:ahLst/>
              <a:cxnLst/>
              <a:rect l="l" t="t" r="r" b="b"/>
              <a:pathLst>
                <a:path w="1595" h="2646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cubicBezTo>
                    <a:pt x="705" y="533"/>
                    <a:pt x="1062" y="888"/>
                    <a:pt x="1062" y="1323"/>
                  </a:cubicBezTo>
                  <a:cubicBezTo>
                    <a:pt x="1062" y="1760"/>
                    <a:pt x="705" y="2115"/>
                    <a:pt x="267" y="2115"/>
                  </a:cubicBezTo>
                  <a:cubicBezTo>
                    <a:pt x="120" y="2115"/>
                    <a:pt x="1" y="2234"/>
                    <a:pt x="1" y="2380"/>
                  </a:cubicBezTo>
                  <a:cubicBezTo>
                    <a:pt x="1" y="2528"/>
                    <a:pt x="120" y="2646"/>
                    <a:pt x="267" y="2646"/>
                  </a:cubicBezTo>
                  <a:cubicBezTo>
                    <a:pt x="999" y="2646"/>
                    <a:pt x="1594" y="2052"/>
                    <a:pt x="1594" y="1323"/>
                  </a:cubicBezTo>
                  <a:cubicBezTo>
                    <a:pt x="1594" y="594"/>
                    <a:pt x="999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9"/>
            <p:cNvSpPr/>
            <p:nvPr/>
          </p:nvSpPr>
          <p:spPr>
            <a:xfrm>
              <a:off x="1493600" y="2499405"/>
              <a:ext cx="47695" cy="77413"/>
            </a:xfrm>
            <a:custGeom>
              <a:avLst/>
              <a:gdLst/>
              <a:ahLst/>
              <a:cxnLst/>
              <a:rect l="l" t="t" r="r" b="b"/>
              <a:pathLst>
                <a:path w="1438" h="2334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cubicBezTo>
                    <a:pt x="619" y="533"/>
                    <a:pt x="906" y="817"/>
                    <a:pt x="906" y="1167"/>
                  </a:cubicBezTo>
                  <a:cubicBezTo>
                    <a:pt x="906" y="1517"/>
                    <a:pt x="619" y="1803"/>
                    <a:pt x="266" y="1803"/>
                  </a:cubicBezTo>
                  <a:cubicBezTo>
                    <a:pt x="120" y="1803"/>
                    <a:pt x="0" y="1922"/>
                    <a:pt x="0" y="2069"/>
                  </a:cubicBezTo>
                  <a:cubicBezTo>
                    <a:pt x="0" y="2216"/>
                    <a:pt x="120" y="2334"/>
                    <a:pt x="266" y="2334"/>
                  </a:cubicBezTo>
                  <a:cubicBezTo>
                    <a:pt x="912" y="2334"/>
                    <a:pt x="1437" y="1811"/>
                    <a:pt x="1437" y="1167"/>
                  </a:cubicBezTo>
                  <a:cubicBezTo>
                    <a:pt x="1438" y="524"/>
                    <a:pt x="912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9"/>
            <p:cNvSpPr/>
            <p:nvPr/>
          </p:nvSpPr>
          <p:spPr>
            <a:xfrm>
              <a:off x="1338244" y="2443319"/>
              <a:ext cx="62919" cy="107761"/>
            </a:xfrm>
            <a:custGeom>
              <a:avLst/>
              <a:gdLst/>
              <a:ahLst/>
              <a:cxnLst/>
              <a:rect l="l" t="t" r="r" b="b"/>
              <a:pathLst>
                <a:path w="1897" h="3249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6" y="533"/>
                  </a:cubicBezTo>
                  <a:cubicBezTo>
                    <a:pt x="872" y="533"/>
                    <a:pt x="1365" y="1022"/>
                    <a:pt x="1365" y="1625"/>
                  </a:cubicBezTo>
                  <a:cubicBezTo>
                    <a:pt x="1365" y="2228"/>
                    <a:pt x="872" y="2718"/>
                    <a:pt x="266" y="2718"/>
                  </a:cubicBezTo>
                  <a:cubicBezTo>
                    <a:pt x="120" y="2718"/>
                    <a:pt x="1" y="2837"/>
                    <a:pt x="1" y="2982"/>
                  </a:cubicBezTo>
                  <a:cubicBezTo>
                    <a:pt x="1" y="3130"/>
                    <a:pt x="120" y="3248"/>
                    <a:pt x="266" y="3248"/>
                  </a:cubicBezTo>
                  <a:cubicBezTo>
                    <a:pt x="1166" y="3248"/>
                    <a:pt x="1897" y="2520"/>
                    <a:pt x="1897" y="1625"/>
                  </a:cubicBezTo>
                  <a:cubicBezTo>
                    <a:pt x="1897" y="730"/>
                    <a:pt x="116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9"/>
            <p:cNvSpPr/>
            <p:nvPr/>
          </p:nvSpPr>
          <p:spPr>
            <a:xfrm>
              <a:off x="1731544" y="2442954"/>
              <a:ext cx="60166" cy="59934"/>
            </a:xfrm>
            <a:custGeom>
              <a:avLst/>
              <a:gdLst/>
              <a:ahLst/>
              <a:cxnLst/>
              <a:rect l="l" t="t" r="r" b="b"/>
              <a:pathLst>
                <a:path w="1814" h="1807" extrusionOk="0">
                  <a:moveTo>
                    <a:pt x="907" y="532"/>
                  </a:moveTo>
                  <a:cubicBezTo>
                    <a:pt x="1113" y="532"/>
                    <a:pt x="1282" y="699"/>
                    <a:pt x="1282" y="903"/>
                  </a:cubicBezTo>
                  <a:cubicBezTo>
                    <a:pt x="1282" y="1108"/>
                    <a:pt x="1113" y="1275"/>
                    <a:pt x="907" y="1275"/>
                  </a:cubicBezTo>
                  <a:cubicBezTo>
                    <a:pt x="701" y="1275"/>
                    <a:pt x="532" y="1108"/>
                    <a:pt x="532" y="903"/>
                  </a:cubicBezTo>
                  <a:cubicBezTo>
                    <a:pt x="532" y="699"/>
                    <a:pt x="701" y="532"/>
                    <a:pt x="907" y="532"/>
                  </a:cubicBezTo>
                  <a:close/>
                  <a:moveTo>
                    <a:pt x="907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1"/>
                    <a:pt x="407" y="1807"/>
                    <a:pt x="907" y="1807"/>
                  </a:cubicBezTo>
                  <a:cubicBezTo>
                    <a:pt x="1407" y="1807"/>
                    <a:pt x="1814" y="1401"/>
                    <a:pt x="1814" y="903"/>
                  </a:cubicBezTo>
                  <a:cubicBezTo>
                    <a:pt x="1814" y="405"/>
                    <a:pt x="1407" y="0"/>
                    <a:pt x="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9"/>
            <p:cNvSpPr/>
            <p:nvPr/>
          </p:nvSpPr>
          <p:spPr>
            <a:xfrm>
              <a:off x="1761030" y="2668626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3"/>
                  </a:moveTo>
                  <a:cubicBezTo>
                    <a:pt x="1112" y="533"/>
                    <a:pt x="1281" y="699"/>
                    <a:pt x="1281" y="903"/>
                  </a:cubicBezTo>
                  <a:cubicBezTo>
                    <a:pt x="1281" y="1109"/>
                    <a:pt x="1112" y="1275"/>
                    <a:pt x="906" y="1275"/>
                  </a:cubicBezTo>
                  <a:cubicBezTo>
                    <a:pt x="700" y="1275"/>
                    <a:pt x="531" y="1109"/>
                    <a:pt x="531" y="903"/>
                  </a:cubicBezTo>
                  <a:cubicBezTo>
                    <a:pt x="531" y="699"/>
                    <a:pt x="700" y="533"/>
                    <a:pt x="906" y="533"/>
                  </a:cubicBezTo>
                  <a:close/>
                  <a:moveTo>
                    <a:pt x="906" y="1"/>
                  </a:moveTo>
                  <a:cubicBezTo>
                    <a:pt x="407" y="1"/>
                    <a:pt x="1" y="405"/>
                    <a:pt x="1" y="903"/>
                  </a:cubicBezTo>
                  <a:cubicBezTo>
                    <a:pt x="1" y="1401"/>
                    <a:pt x="407" y="1807"/>
                    <a:pt x="906" y="1807"/>
                  </a:cubicBezTo>
                  <a:cubicBezTo>
                    <a:pt x="1406" y="1807"/>
                    <a:pt x="1813" y="1401"/>
                    <a:pt x="1813" y="903"/>
                  </a:cubicBezTo>
                  <a:cubicBezTo>
                    <a:pt x="1813" y="405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9"/>
            <p:cNvSpPr/>
            <p:nvPr/>
          </p:nvSpPr>
          <p:spPr>
            <a:xfrm>
              <a:off x="1725408" y="2546768"/>
              <a:ext cx="77280" cy="76119"/>
            </a:xfrm>
            <a:custGeom>
              <a:avLst/>
              <a:gdLst/>
              <a:ahLst/>
              <a:cxnLst/>
              <a:rect l="l" t="t" r="r" b="b"/>
              <a:pathLst>
                <a:path w="2330" h="2295" extrusionOk="0">
                  <a:moveTo>
                    <a:pt x="1423" y="1020"/>
                  </a:moveTo>
                  <a:cubicBezTo>
                    <a:pt x="1629" y="1020"/>
                    <a:pt x="1797" y="1187"/>
                    <a:pt x="1797" y="1391"/>
                  </a:cubicBezTo>
                  <a:cubicBezTo>
                    <a:pt x="1797" y="1596"/>
                    <a:pt x="1629" y="1763"/>
                    <a:pt x="1423" y="1763"/>
                  </a:cubicBezTo>
                  <a:cubicBezTo>
                    <a:pt x="1216" y="1763"/>
                    <a:pt x="1048" y="1596"/>
                    <a:pt x="1048" y="1391"/>
                  </a:cubicBezTo>
                  <a:cubicBezTo>
                    <a:pt x="1048" y="1187"/>
                    <a:pt x="1216" y="1020"/>
                    <a:pt x="1423" y="1020"/>
                  </a:cubicBezTo>
                  <a:close/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2" y="969"/>
                  </a:lnTo>
                  <a:cubicBezTo>
                    <a:pt x="555" y="1096"/>
                    <a:pt x="516" y="1239"/>
                    <a:pt x="516" y="1391"/>
                  </a:cubicBezTo>
                  <a:cubicBezTo>
                    <a:pt x="516" y="1889"/>
                    <a:pt x="923" y="2295"/>
                    <a:pt x="1423" y="2295"/>
                  </a:cubicBezTo>
                  <a:cubicBezTo>
                    <a:pt x="1923" y="2295"/>
                    <a:pt x="2328" y="1889"/>
                    <a:pt x="2328" y="1391"/>
                  </a:cubicBezTo>
                  <a:cubicBezTo>
                    <a:pt x="2329" y="893"/>
                    <a:pt x="1923" y="488"/>
                    <a:pt x="1423" y="488"/>
                  </a:cubicBezTo>
                  <a:cubicBezTo>
                    <a:pt x="1270" y="488"/>
                    <a:pt x="1125" y="527"/>
                    <a:pt x="997" y="593"/>
                  </a:cubicBezTo>
                  <a:lnTo>
                    <a:pt x="480" y="78"/>
                  </a:lnTo>
                  <a:cubicBezTo>
                    <a:pt x="428" y="26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9"/>
            <p:cNvSpPr/>
            <p:nvPr/>
          </p:nvSpPr>
          <p:spPr>
            <a:xfrm>
              <a:off x="1722655" y="2760698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2"/>
                  </a:moveTo>
                  <a:cubicBezTo>
                    <a:pt x="1113" y="532"/>
                    <a:pt x="1281" y="698"/>
                    <a:pt x="1281" y="903"/>
                  </a:cubicBezTo>
                  <a:cubicBezTo>
                    <a:pt x="1281" y="1108"/>
                    <a:pt x="1113" y="1274"/>
                    <a:pt x="906" y="1274"/>
                  </a:cubicBezTo>
                  <a:cubicBezTo>
                    <a:pt x="700" y="1274"/>
                    <a:pt x="532" y="1108"/>
                    <a:pt x="532" y="903"/>
                  </a:cubicBezTo>
                  <a:cubicBezTo>
                    <a:pt x="532" y="698"/>
                    <a:pt x="700" y="532"/>
                    <a:pt x="906" y="532"/>
                  </a:cubicBezTo>
                  <a:close/>
                  <a:moveTo>
                    <a:pt x="906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0"/>
                    <a:pt x="407" y="1806"/>
                    <a:pt x="906" y="1806"/>
                  </a:cubicBezTo>
                  <a:cubicBezTo>
                    <a:pt x="1406" y="1806"/>
                    <a:pt x="1813" y="1400"/>
                    <a:pt x="1813" y="903"/>
                  </a:cubicBezTo>
                  <a:cubicBezTo>
                    <a:pt x="1813" y="405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9"/>
            <p:cNvSpPr/>
            <p:nvPr/>
          </p:nvSpPr>
          <p:spPr>
            <a:xfrm>
              <a:off x="1230449" y="2288393"/>
              <a:ext cx="510547" cy="601957"/>
            </a:xfrm>
            <a:custGeom>
              <a:avLst/>
              <a:gdLst/>
              <a:ahLst/>
              <a:cxnLst/>
              <a:rect l="l" t="t" r="r" b="b"/>
              <a:pathLst>
                <a:path w="15393" h="18149" extrusionOk="0">
                  <a:moveTo>
                    <a:pt x="11924" y="2067"/>
                  </a:moveTo>
                  <a:cubicBezTo>
                    <a:pt x="12131" y="2067"/>
                    <a:pt x="12299" y="2234"/>
                    <a:pt x="12299" y="2439"/>
                  </a:cubicBezTo>
                  <a:cubicBezTo>
                    <a:pt x="12299" y="2643"/>
                    <a:pt x="12131" y="2810"/>
                    <a:pt x="11924" y="2810"/>
                  </a:cubicBezTo>
                  <a:cubicBezTo>
                    <a:pt x="11718" y="2810"/>
                    <a:pt x="11550" y="2643"/>
                    <a:pt x="11550" y="2439"/>
                  </a:cubicBezTo>
                  <a:cubicBezTo>
                    <a:pt x="11550" y="2234"/>
                    <a:pt x="11718" y="2067"/>
                    <a:pt x="11924" y="2067"/>
                  </a:cubicBezTo>
                  <a:close/>
                  <a:moveTo>
                    <a:pt x="14486" y="2561"/>
                  </a:moveTo>
                  <a:cubicBezTo>
                    <a:pt x="14693" y="2561"/>
                    <a:pt x="14861" y="2727"/>
                    <a:pt x="14861" y="2932"/>
                  </a:cubicBezTo>
                  <a:cubicBezTo>
                    <a:pt x="14861" y="3137"/>
                    <a:pt x="14693" y="3303"/>
                    <a:pt x="14486" y="3303"/>
                  </a:cubicBezTo>
                  <a:cubicBezTo>
                    <a:pt x="14280" y="3303"/>
                    <a:pt x="14111" y="3137"/>
                    <a:pt x="14111" y="2932"/>
                  </a:cubicBezTo>
                  <a:cubicBezTo>
                    <a:pt x="14111" y="2727"/>
                    <a:pt x="14280" y="2561"/>
                    <a:pt x="14486" y="2561"/>
                  </a:cubicBezTo>
                  <a:close/>
                  <a:moveTo>
                    <a:pt x="11967" y="8060"/>
                  </a:moveTo>
                  <a:cubicBezTo>
                    <a:pt x="12173" y="8060"/>
                    <a:pt x="12340" y="8226"/>
                    <a:pt x="12340" y="8431"/>
                  </a:cubicBezTo>
                  <a:cubicBezTo>
                    <a:pt x="12340" y="8636"/>
                    <a:pt x="12173" y="8802"/>
                    <a:pt x="11967" y="8802"/>
                  </a:cubicBezTo>
                  <a:cubicBezTo>
                    <a:pt x="11759" y="8802"/>
                    <a:pt x="11592" y="8636"/>
                    <a:pt x="11592" y="8431"/>
                  </a:cubicBezTo>
                  <a:cubicBezTo>
                    <a:pt x="11592" y="8226"/>
                    <a:pt x="11759" y="8060"/>
                    <a:pt x="11967" y="8060"/>
                  </a:cubicBezTo>
                  <a:close/>
                  <a:moveTo>
                    <a:pt x="14073" y="10526"/>
                  </a:moveTo>
                  <a:cubicBezTo>
                    <a:pt x="14280" y="10526"/>
                    <a:pt x="14448" y="10693"/>
                    <a:pt x="14448" y="10898"/>
                  </a:cubicBezTo>
                  <a:cubicBezTo>
                    <a:pt x="14448" y="11102"/>
                    <a:pt x="14280" y="11269"/>
                    <a:pt x="14073" y="11269"/>
                  </a:cubicBezTo>
                  <a:cubicBezTo>
                    <a:pt x="13867" y="11269"/>
                    <a:pt x="13699" y="11102"/>
                    <a:pt x="13699" y="10898"/>
                  </a:cubicBezTo>
                  <a:cubicBezTo>
                    <a:pt x="13699" y="10693"/>
                    <a:pt x="13867" y="10526"/>
                    <a:pt x="14073" y="10526"/>
                  </a:cubicBezTo>
                  <a:close/>
                  <a:moveTo>
                    <a:pt x="13619" y="12838"/>
                  </a:moveTo>
                  <a:cubicBezTo>
                    <a:pt x="13825" y="12838"/>
                    <a:pt x="13993" y="13006"/>
                    <a:pt x="13993" y="13210"/>
                  </a:cubicBezTo>
                  <a:cubicBezTo>
                    <a:pt x="13993" y="13416"/>
                    <a:pt x="13825" y="13582"/>
                    <a:pt x="13619" y="13582"/>
                  </a:cubicBezTo>
                  <a:cubicBezTo>
                    <a:pt x="13412" y="13582"/>
                    <a:pt x="13244" y="13416"/>
                    <a:pt x="13244" y="13210"/>
                  </a:cubicBezTo>
                  <a:cubicBezTo>
                    <a:pt x="13244" y="13006"/>
                    <a:pt x="13412" y="12838"/>
                    <a:pt x="13619" y="12838"/>
                  </a:cubicBezTo>
                  <a:close/>
                  <a:moveTo>
                    <a:pt x="13371" y="16210"/>
                  </a:moveTo>
                  <a:cubicBezTo>
                    <a:pt x="13577" y="16210"/>
                    <a:pt x="13745" y="16377"/>
                    <a:pt x="13745" y="16582"/>
                  </a:cubicBezTo>
                  <a:cubicBezTo>
                    <a:pt x="13745" y="16786"/>
                    <a:pt x="13577" y="16953"/>
                    <a:pt x="13371" y="16953"/>
                  </a:cubicBezTo>
                  <a:cubicBezTo>
                    <a:pt x="13165" y="16953"/>
                    <a:pt x="12996" y="16786"/>
                    <a:pt x="12996" y="16582"/>
                  </a:cubicBezTo>
                  <a:cubicBezTo>
                    <a:pt x="12996" y="16377"/>
                    <a:pt x="13165" y="16210"/>
                    <a:pt x="13371" y="16210"/>
                  </a:cubicBezTo>
                  <a:close/>
                  <a:moveTo>
                    <a:pt x="8299" y="0"/>
                  </a:moveTo>
                  <a:cubicBezTo>
                    <a:pt x="7455" y="0"/>
                    <a:pt x="6697" y="492"/>
                    <a:pt x="6352" y="1245"/>
                  </a:cubicBezTo>
                  <a:cubicBezTo>
                    <a:pt x="6299" y="1240"/>
                    <a:pt x="6246" y="1238"/>
                    <a:pt x="6193" y="1238"/>
                  </a:cubicBezTo>
                  <a:cubicBezTo>
                    <a:pt x="4966" y="1238"/>
                    <a:pt x="3964" y="2219"/>
                    <a:pt x="3935" y="3435"/>
                  </a:cubicBezTo>
                  <a:cubicBezTo>
                    <a:pt x="3830" y="3419"/>
                    <a:pt x="3722" y="3411"/>
                    <a:pt x="3615" y="3411"/>
                  </a:cubicBezTo>
                  <a:cubicBezTo>
                    <a:pt x="2370" y="3411"/>
                    <a:pt x="1356" y="4420"/>
                    <a:pt x="1356" y="5660"/>
                  </a:cubicBezTo>
                  <a:cubicBezTo>
                    <a:pt x="1356" y="5933"/>
                    <a:pt x="1403" y="6195"/>
                    <a:pt x="1498" y="6446"/>
                  </a:cubicBezTo>
                  <a:cubicBezTo>
                    <a:pt x="569" y="6997"/>
                    <a:pt x="1" y="7983"/>
                    <a:pt x="1" y="9074"/>
                  </a:cubicBezTo>
                  <a:cubicBezTo>
                    <a:pt x="1" y="9661"/>
                    <a:pt x="168" y="10231"/>
                    <a:pt x="483" y="10721"/>
                  </a:cubicBezTo>
                  <a:cubicBezTo>
                    <a:pt x="744" y="11127"/>
                    <a:pt x="1094" y="11464"/>
                    <a:pt x="1507" y="11708"/>
                  </a:cubicBezTo>
                  <a:cubicBezTo>
                    <a:pt x="1408" y="11965"/>
                    <a:pt x="1356" y="12239"/>
                    <a:pt x="1356" y="12515"/>
                  </a:cubicBezTo>
                  <a:cubicBezTo>
                    <a:pt x="1356" y="13062"/>
                    <a:pt x="1555" y="13590"/>
                    <a:pt x="1919" y="14001"/>
                  </a:cubicBezTo>
                  <a:cubicBezTo>
                    <a:pt x="1971" y="14060"/>
                    <a:pt x="2044" y="14090"/>
                    <a:pt x="2118" y="14090"/>
                  </a:cubicBezTo>
                  <a:cubicBezTo>
                    <a:pt x="2180" y="14090"/>
                    <a:pt x="2243" y="14068"/>
                    <a:pt x="2294" y="14023"/>
                  </a:cubicBezTo>
                  <a:cubicBezTo>
                    <a:pt x="2404" y="13926"/>
                    <a:pt x="2415" y="13758"/>
                    <a:pt x="2317" y="13649"/>
                  </a:cubicBezTo>
                  <a:cubicBezTo>
                    <a:pt x="2040" y="13335"/>
                    <a:pt x="1888" y="12933"/>
                    <a:pt x="1888" y="12515"/>
                  </a:cubicBezTo>
                  <a:cubicBezTo>
                    <a:pt x="1888" y="12234"/>
                    <a:pt x="1954" y="11966"/>
                    <a:pt x="2085" y="11718"/>
                  </a:cubicBezTo>
                  <a:cubicBezTo>
                    <a:pt x="2241" y="11423"/>
                    <a:pt x="2484" y="11172"/>
                    <a:pt x="2791" y="11006"/>
                  </a:cubicBezTo>
                  <a:cubicBezTo>
                    <a:pt x="2919" y="10936"/>
                    <a:pt x="2967" y="10775"/>
                    <a:pt x="2897" y="10645"/>
                  </a:cubicBezTo>
                  <a:cubicBezTo>
                    <a:pt x="2849" y="10557"/>
                    <a:pt x="2758" y="10507"/>
                    <a:pt x="2663" y="10507"/>
                  </a:cubicBezTo>
                  <a:cubicBezTo>
                    <a:pt x="2621" y="10507"/>
                    <a:pt x="2577" y="10517"/>
                    <a:pt x="2537" y="10539"/>
                  </a:cubicBezTo>
                  <a:cubicBezTo>
                    <a:pt x="2220" y="10711"/>
                    <a:pt x="1955" y="10952"/>
                    <a:pt x="1757" y="11238"/>
                  </a:cubicBezTo>
                  <a:cubicBezTo>
                    <a:pt x="997" y="10780"/>
                    <a:pt x="533" y="9972"/>
                    <a:pt x="533" y="9074"/>
                  </a:cubicBezTo>
                  <a:cubicBezTo>
                    <a:pt x="533" y="8115"/>
                    <a:pt x="1065" y="7255"/>
                    <a:pt x="1922" y="6820"/>
                  </a:cubicBezTo>
                  <a:cubicBezTo>
                    <a:pt x="1922" y="6820"/>
                    <a:pt x="2419" y="6544"/>
                    <a:pt x="3077" y="6544"/>
                  </a:cubicBezTo>
                  <a:cubicBezTo>
                    <a:pt x="3225" y="6544"/>
                    <a:pt x="3343" y="6424"/>
                    <a:pt x="3343" y="6278"/>
                  </a:cubicBezTo>
                  <a:cubicBezTo>
                    <a:pt x="3343" y="6131"/>
                    <a:pt x="3224" y="6013"/>
                    <a:pt x="3077" y="6013"/>
                  </a:cubicBezTo>
                  <a:cubicBezTo>
                    <a:pt x="2691" y="6013"/>
                    <a:pt x="2321" y="6084"/>
                    <a:pt x="1980" y="6214"/>
                  </a:cubicBezTo>
                  <a:cubicBezTo>
                    <a:pt x="1920" y="6036"/>
                    <a:pt x="1888" y="5852"/>
                    <a:pt x="1888" y="5661"/>
                  </a:cubicBezTo>
                  <a:cubicBezTo>
                    <a:pt x="1888" y="4714"/>
                    <a:pt x="2662" y="3943"/>
                    <a:pt x="3615" y="3943"/>
                  </a:cubicBezTo>
                  <a:cubicBezTo>
                    <a:pt x="3794" y="3943"/>
                    <a:pt x="3971" y="3971"/>
                    <a:pt x="4141" y="4025"/>
                  </a:cubicBezTo>
                  <a:cubicBezTo>
                    <a:pt x="4167" y="4033"/>
                    <a:pt x="4194" y="4037"/>
                    <a:pt x="4221" y="4037"/>
                  </a:cubicBezTo>
                  <a:cubicBezTo>
                    <a:pt x="4283" y="4037"/>
                    <a:pt x="4344" y="4015"/>
                    <a:pt x="4393" y="3974"/>
                  </a:cubicBezTo>
                  <a:cubicBezTo>
                    <a:pt x="4463" y="3915"/>
                    <a:pt x="4498" y="3824"/>
                    <a:pt x="4485" y="3733"/>
                  </a:cubicBezTo>
                  <a:cubicBezTo>
                    <a:pt x="4472" y="3651"/>
                    <a:pt x="4467" y="3568"/>
                    <a:pt x="4467" y="3487"/>
                  </a:cubicBezTo>
                  <a:cubicBezTo>
                    <a:pt x="4467" y="2540"/>
                    <a:pt x="5241" y="1770"/>
                    <a:pt x="6193" y="1770"/>
                  </a:cubicBezTo>
                  <a:cubicBezTo>
                    <a:pt x="6287" y="1770"/>
                    <a:pt x="6383" y="1778"/>
                    <a:pt x="6478" y="1794"/>
                  </a:cubicBezTo>
                  <a:cubicBezTo>
                    <a:pt x="7295" y="1929"/>
                    <a:pt x="7920" y="2637"/>
                    <a:pt x="7920" y="3487"/>
                  </a:cubicBezTo>
                  <a:cubicBezTo>
                    <a:pt x="7920" y="3635"/>
                    <a:pt x="8039" y="3753"/>
                    <a:pt x="8186" y="3753"/>
                  </a:cubicBezTo>
                  <a:cubicBezTo>
                    <a:pt x="8333" y="3753"/>
                    <a:pt x="8452" y="3634"/>
                    <a:pt x="8452" y="3487"/>
                  </a:cubicBezTo>
                  <a:cubicBezTo>
                    <a:pt x="8452" y="2491"/>
                    <a:pt x="7798" y="1645"/>
                    <a:pt x="6894" y="1350"/>
                  </a:cubicBezTo>
                  <a:cubicBezTo>
                    <a:pt x="7176" y="851"/>
                    <a:pt x="7709" y="532"/>
                    <a:pt x="8299" y="532"/>
                  </a:cubicBezTo>
                  <a:cubicBezTo>
                    <a:pt x="9187" y="532"/>
                    <a:pt x="9910" y="1250"/>
                    <a:pt x="9910" y="2133"/>
                  </a:cubicBezTo>
                  <a:lnTo>
                    <a:pt x="9910" y="2162"/>
                  </a:lnTo>
                  <a:lnTo>
                    <a:pt x="9399" y="2162"/>
                  </a:lnTo>
                  <a:cubicBezTo>
                    <a:pt x="9251" y="2162"/>
                    <a:pt x="9133" y="2281"/>
                    <a:pt x="9133" y="2428"/>
                  </a:cubicBezTo>
                  <a:cubicBezTo>
                    <a:pt x="9133" y="2575"/>
                    <a:pt x="9251" y="2694"/>
                    <a:pt x="9399" y="2694"/>
                  </a:cubicBezTo>
                  <a:lnTo>
                    <a:pt x="9910" y="2694"/>
                  </a:lnTo>
                  <a:lnTo>
                    <a:pt x="9910" y="4464"/>
                  </a:lnTo>
                  <a:lnTo>
                    <a:pt x="7759" y="4464"/>
                  </a:lnTo>
                  <a:cubicBezTo>
                    <a:pt x="7273" y="4464"/>
                    <a:pt x="6877" y="4071"/>
                    <a:pt x="6877" y="3588"/>
                  </a:cubicBezTo>
                  <a:cubicBezTo>
                    <a:pt x="6877" y="3441"/>
                    <a:pt x="6758" y="3322"/>
                    <a:pt x="6611" y="3322"/>
                  </a:cubicBezTo>
                  <a:cubicBezTo>
                    <a:pt x="6464" y="3322"/>
                    <a:pt x="6345" y="3441"/>
                    <a:pt x="6345" y="3588"/>
                  </a:cubicBezTo>
                  <a:cubicBezTo>
                    <a:pt x="6345" y="4365"/>
                    <a:pt x="6980" y="4996"/>
                    <a:pt x="7760" y="4996"/>
                  </a:cubicBezTo>
                  <a:lnTo>
                    <a:pt x="9910" y="4996"/>
                  </a:lnTo>
                  <a:lnTo>
                    <a:pt x="9910" y="9472"/>
                  </a:lnTo>
                  <a:lnTo>
                    <a:pt x="5597" y="9472"/>
                  </a:lnTo>
                  <a:cubicBezTo>
                    <a:pt x="5450" y="9472"/>
                    <a:pt x="5331" y="9591"/>
                    <a:pt x="5331" y="9738"/>
                  </a:cubicBezTo>
                  <a:cubicBezTo>
                    <a:pt x="5331" y="9885"/>
                    <a:pt x="5450" y="10004"/>
                    <a:pt x="5597" y="10004"/>
                  </a:cubicBezTo>
                  <a:lnTo>
                    <a:pt x="9910" y="10004"/>
                  </a:lnTo>
                  <a:lnTo>
                    <a:pt x="9910" y="13654"/>
                  </a:lnTo>
                  <a:lnTo>
                    <a:pt x="9088" y="13654"/>
                  </a:lnTo>
                  <a:cubicBezTo>
                    <a:pt x="8338" y="13654"/>
                    <a:pt x="7727" y="14262"/>
                    <a:pt x="7727" y="15009"/>
                  </a:cubicBezTo>
                  <a:cubicBezTo>
                    <a:pt x="7727" y="15156"/>
                    <a:pt x="7846" y="15275"/>
                    <a:pt x="7993" y="15275"/>
                  </a:cubicBezTo>
                  <a:cubicBezTo>
                    <a:pt x="8140" y="15275"/>
                    <a:pt x="8259" y="15156"/>
                    <a:pt x="8259" y="15009"/>
                  </a:cubicBezTo>
                  <a:cubicBezTo>
                    <a:pt x="8259" y="14555"/>
                    <a:pt x="8631" y="14186"/>
                    <a:pt x="9088" y="14186"/>
                  </a:cubicBezTo>
                  <a:lnTo>
                    <a:pt x="9909" y="14186"/>
                  </a:lnTo>
                  <a:lnTo>
                    <a:pt x="9909" y="16016"/>
                  </a:lnTo>
                  <a:cubicBezTo>
                    <a:pt x="9909" y="16058"/>
                    <a:pt x="9907" y="16099"/>
                    <a:pt x="9904" y="16141"/>
                  </a:cubicBezTo>
                  <a:lnTo>
                    <a:pt x="9398" y="16141"/>
                  </a:lnTo>
                  <a:cubicBezTo>
                    <a:pt x="9251" y="16141"/>
                    <a:pt x="9133" y="16260"/>
                    <a:pt x="9133" y="16406"/>
                  </a:cubicBezTo>
                  <a:cubicBezTo>
                    <a:pt x="9133" y="16553"/>
                    <a:pt x="9251" y="16672"/>
                    <a:pt x="9398" y="16672"/>
                  </a:cubicBezTo>
                  <a:lnTo>
                    <a:pt x="9767" y="16672"/>
                  </a:lnTo>
                  <a:cubicBezTo>
                    <a:pt x="9515" y="17229"/>
                    <a:pt x="8952" y="17618"/>
                    <a:pt x="8299" y="17618"/>
                  </a:cubicBezTo>
                  <a:cubicBezTo>
                    <a:pt x="7713" y="17618"/>
                    <a:pt x="7181" y="17302"/>
                    <a:pt x="6899" y="16807"/>
                  </a:cubicBezTo>
                  <a:cubicBezTo>
                    <a:pt x="7220" y="16702"/>
                    <a:pt x="7516" y="16526"/>
                    <a:pt x="7765" y="16285"/>
                  </a:cubicBezTo>
                  <a:cubicBezTo>
                    <a:pt x="7871" y="16184"/>
                    <a:pt x="7873" y="16015"/>
                    <a:pt x="7771" y="15909"/>
                  </a:cubicBezTo>
                  <a:cubicBezTo>
                    <a:pt x="7719" y="15855"/>
                    <a:pt x="7650" y="15828"/>
                    <a:pt x="7580" y="15828"/>
                  </a:cubicBezTo>
                  <a:cubicBezTo>
                    <a:pt x="7513" y="15828"/>
                    <a:pt x="7447" y="15853"/>
                    <a:pt x="7395" y="15902"/>
                  </a:cubicBezTo>
                  <a:cubicBezTo>
                    <a:pt x="7142" y="16148"/>
                    <a:pt x="6825" y="16306"/>
                    <a:pt x="6482" y="16363"/>
                  </a:cubicBezTo>
                  <a:cubicBezTo>
                    <a:pt x="6385" y="16379"/>
                    <a:pt x="6288" y="16387"/>
                    <a:pt x="6193" y="16387"/>
                  </a:cubicBezTo>
                  <a:cubicBezTo>
                    <a:pt x="5241" y="16387"/>
                    <a:pt x="4466" y="15617"/>
                    <a:pt x="4466" y="14670"/>
                  </a:cubicBezTo>
                  <a:cubicBezTo>
                    <a:pt x="4466" y="14647"/>
                    <a:pt x="4468" y="14621"/>
                    <a:pt x="4469" y="14596"/>
                  </a:cubicBezTo>
                  <a:cubicBezTo>
                    <a:pt x="4684" y="14509"/>
                    <a:pt x="4885" y="14389"/>
                    <a:pt x="5065" y="14239"/>
                  </a:cubicBezTo>
                  <a:cubicBezTo>
                    <a:pt x="5178" y="14145"/>
                    <a:pt x="5193" y="13977"/>
                    <a:pt x="5099" y="13864"/>
                  </a:cubicBezTo>
                  <a:cubicBezTo>
                    <a:pt x="5046" y="13802"/>
                    <a:pt x="4972" y="13771"/>
                    <a:pt x="4897" y="13771"/>
                  </a:cubicBezTo>
                  <a:cubicBezTo>
                    <a:pt x="4837" y="13771"/>
                    <a:pt x="4775" y="13791"/>
                    <a:pt x="4724" y="13831"/>
                  </a:cubicBezTo>
                  <a:cubicBezTo>
                    <a:pt x="4286" y="14176"/>
                    <a:pt x="3858" y="14232"/>
                    <a:pt x="3606" y="14232"/>
                  </a:cubicBezTo>
                  <a:cubicBezTo>
                    <a:pt x="3551" y="14232"/>
                    <a:pt x="3505" y="14230"/>
                    <a:pt x="3468" y="14227"/>
                  </a:cubicBezTo>
                  <a:cubicBezTo>
                    <a:pt x="3461" y="14226"/>
                    <a:pt x="3453" y="14226"/>
                    <a:pt x="3446" y="14226"/>
                  </a:cubicBezTo>
                  <a:cubicBezTo>
                    <a:pt x="3308" y="14226"/>
                    <a:pt x="3192" y="14331"/>
                    <a:pt x="3182" y="14469"/>
                  </a:cubicBezTo>
                  <a:cubicBezTo>
                    <a:pt x="3169" y="14616"/>
                    <a:pt x="3278" y="14744"/>
                    <a:pt x="3424" y="14756"/>
                  </a:cubicBezTo>
                  <a:cubicBezTo>
                    <a:pt x="3487" y="14761"/>
                    <a:pt x="3551" y="14764"/>
                    <a:pt x="3614" y="14764"/>
                  </a:cubicBezTo>
                  <a:cubicBezTo>
                    <a:pt x="3722" y="14764"/>
                    <a:pt x="3829" y="14757"/>
                    <a:pt x="3935" y="14741"/>
                  </a:cubicBezTo>
                  <a:cubicBezTo>
                    <a:pt x="3973" y="15949"/>
                    <a:pt x="4971" y="16919"/>
                    <a:pt x="6193" y="16919"/>
                  </a:cubicBezTo>
                  <a:cubicBezTo>
                    <a:pt x="6247" y="16919"/>
                    <a:pt x="6301" y="16917"/>
                    <a:pt x="6355" y="16913"/>
                  </a:cubicBezTo>
                  <a:cubicBezTo>
                    <a:pt x="6703" y="17660"/>
                    <a:pt x="7459" y="18149"/>
                    <a:pt x="8299" y="18149"/>
                  </a:cubicBezTo>
                  <a:cubicBezTo>
                    <a:pt x="9480" y="18149"/>
                    <a:pt x="10441" y="17193"/>
                    <a:pt x="10441" y="16016"/>
                  </a:cubicBezTo>
                  <a:lnTo>
                    <a:pt x="10441" y="15429"/>
                  </a:lnTo>
                  <a:lnTo>
                    <a:pt x="11850" y="15429"/>
                  </a:lnTo>
                  <a:cubicBezTo>
                    <a:pt x="11879" y="15430"/>
                    <a:pt x="11945" y="15457"/>
                    <a:pt x="11965" y="15476"/>
                  </a:cubicBezTo>
                  <a:lnTo>
                    <a:pt x="12600" y="16108"/>
                  </a:lnTo>
                  <a:cubicBezTo>
                    <a:pt x="12514" y="16245"/>
                    <a:pt x="12464" y="16407"/>
                    <a:pt x="12464" y="16582"/>
                  </a:cubicBezTo>
                  <a:cubicBezTo>
                    <a:pt x="12464" y="17080"/>
                    <a:pt x="12871" y="17485"/>
                    <a:pt x="13370" y="17485"/>
                  </a:cubicBezTo>
                  <a:cubicBezTo>
                    <a:pt x="13870" y="17485"/>
                    <a:pt x="14277" y="17080"/>
                    <a:pt x="14277" y="16582"/>
                  </a:cubicBezTo>
                  <a:cubicBezTo>
                    <a:pt x="14277" y="16084"/>
                    <a:pt x="13870" y="15678"/>
                    <a:pt x="13370" y="15678"/>
                  </a:cubicBezTo>
                  <a:cubicBezTo>
                    <a:pt x="13239" y="15678"/>
                    <a:pt x="13114" y="15707"/>
                    <a:pt x="13001" y="15758"/>
                  </a:cubicBezTo>
                  <a:lnTo>
                    <a:pt x="12340" y="15099"/>
                  </a:lnTo>
                  <a:cubicBezTo>
                    <a:pt x="12221" y="14980"/>
                    <a:pt x="12019" y="14897"/>
                    <a:pt x="11850" y="14897"/>
                  </a:cubicBezTo>
                  <a:lnTo>
                    <a:pt x="10442" y="14897"/>
                  </a:lnTo>
                  <a:lnTo>
                    <a:pt x="10442" y="13476"/>
                  </a:lnTo>
                  <a:lnTo>
                    <a:pt x="12753" y="13476"/>
                  </a:lnTo>
                  <a:cubicBezTo>
                    <a:pt x="12867" y="13845"/>
                    <a:pt x="13212" y="14114"/>
                    <a:pt x="13619" y="14114"/>
                  </a:cubicBezTo>
                  <a:cubicBezTo>
                    <a:pt x="14119" y="14114"/>
                    <a:pt x="14525" y="13708"/>
                    <a:pt x="14525" y="13210"/>
                  </a:cubicBezTo>
                  <a:cubicBezTo>
                    <a:pt x="14525" y="12712"/>
                    <a:pt x="14119" y="12308"/>
                    <a:pt x="13619" y="12308"/>
                  </a:cubicBezTo>
                  <a:cubicBezTo>
                    <a:pt x="13212" y="12308"/>
                    <a:pt x="12867" y="12576"/>
                    <a:pt x="12753" y="12944"/>
                  </a:cubicBezTo>
                  <a:lnTo>
                    <a:pt x="10442" y="12944"/>
                  </a:lnTo>
                  <a:lnTo>
                    <a:pt x="10442" y="11164"/>
                  </a:lnTo>
                  <a:lnTo>
                    <a:pt x="13207" y="11164"/>
                  </a:lnTo>
                  <a:cubicBezTo>
                    <a:pt x="13321" y="11532"/>
                    <a:pt x="13667" y="11801"/>
                    <a:pt x="14073" y="11801"/>
                  </a:cubicBezTo>
                  <a:cubicBezTo>
                    <a:pt x="14573" y="11801"/>
                    <a:pt x="14980" y="11396"/>
                    <a:pt x="14980" y="10898"/>
                  </a:cubicBezTo>
                  <a:cubicBezTo>
                    <a:pt x="14980" y="10400"/>
                    <a:pt x="14572" y="9994"/>
                    <a:pt x="14073" y="9994"/>
                  </a:cubicBezTo>
                  <a:cubicBezTo>
                    <a:pt x="13667" y="9994"/>
                    <a:pt x="13321" y="10263"/>
                    <a:pt x="13207" y="10632"/>
                  </a:cubicBezTo>
                  <a:lnTo>
                    <a:pt x="10442" y="10632"/>
                  </a:lnTo>
                  <a:lnTo>
                    <a:pt x="10442" y="8697"/>
                  </a:lnTo>
                  <a:lnTo>
                    <a:pt x="11100" y="8697"/>
                  </a:lnTo>
                  <a:cubicBezTo>
                    <a:pt x="11214" y="9065"/>
                    <a:pt x="11559" y="9334"/>
                    <a:pt x="11967" y="9334"/>
                  </a:cubicBezTo>
                  <a:cubicBezTo>
                    <a:pt x="12466" y="9334"/>
                    <a:pt x="12872" y="8929"/>
                    <a:pt x="12872" y="8431"/>
                  </a:cubicBezTo>
                  <a:cubicBezTo>
                    <a:pt x="12872" y="7933"/>
                    <a:pt x="12466" y="7528"/>
                    <a:pt x="11967" y="7528"/>
                  </a:cubicBezTo>
                  <a:cubicBezTo>
                    <a:pt x="11559" y="7528"/>
                    <a:pt x="11214" y="7796"/>
                    <a:pt x="11100" y="8165"/>
                  </a:cubicBezTo>
                  <a:lnTo>
                    <a:pt x="10442" y="8165"/>
                  </a:lnTo>
                  <a:lnTo>
                    <a:pt x="10442" y="6631"/>
                  </a:lnTo>
                  <a:lnTo>
                    <a:pt x="13338" y="6631"/>
                  </a:lnTo>
                  <a:cubicBezTo>
                    <a:pt x="13367" y="6632"/>
                    <a:pt x="13433" y="6659"/>
                    <a:pt x="13453" y="6679"/>
                  </a:cubicBezTo>
                  <a:lnTo>
                    <a:pt x="13999" y="7222"/>
                  </a:lnTo>
                  <a:cubicBezTo>
                    <a:pt x="14052" y="7274"/>
                    <a:pt x="14120" y="7299"/>
                    <a:pt x="14187" y="7299"/>
                  </a:cubicBezTo>
                  <a:cubicBezTo>
                    <a:pt x="14255" y="7299"/>
                    <a:pt x="14324" y="7274"/>
                    <a:pt x="14375" y="7221"/>
                  </a:cubicBezTo>
                  <a:cubicBezTo>
                    <a:pt x="14479" y="7117"/>
                    <a:pt x="14479" y="6949"/>
                    <a:pt x="14374" y="6845"/>
                  </a:cubicBezTo>
                  <a:lnTo>
                    <a:pt x="13828" y="6302"/>
                  </a:lnTo>
                  <a:cubicBezTo>
                    <a:pt x="13709" y="6182"/>
                    <a:pt x="13508" y="6099"/>
                    <a:pt x="13338" y="6099"/>
                  </a:cubicBezTo>
                  <a:lnTo>
                    <a:pt x="10442" y="6099"/>
                  </a:lnTo>
                  <a:lnTo>
                    <a:pt x="10442" y="4996"/>
                  </a:lnTo>
                  <a:lnTo>
                    <a:pt x="12636" y="4996"/>
                  </a:lnTo>
                  <a:cubicBezTo>
                    <a:pt x="12804" y="4996"/>
                    <a:pt x="13007" y="4913"/>
                    <a:pt x="13126" y="4794"/>
                  </a:cubicBezTo>
                  <a:lnTo>
                    <a:pt x="14153" y="3771"/>
                  </a:lnTo>
                  <a:cubicBezTo>
                    <a:pt x="14256" y="3812"/>
                    <a:pt x="14369" y="3835"/>
                    <a:pt x="14486" y="3835"/>
                  </a:cubicBezTo>
                  <a:cubicBezTo>
                    <a:pt x="14986" y="3835"/>
                    <a:pt x="15393" y="3429"/>
                    <a:pt x="15393" y="2931"/>
                  </a:cubicBezTo>
                  <a:cubicBezTo>
                    <a:pt x="15393" y="2433"/>
                    <a:pt x="14986" y="2029"/>
                    <a:pt x="14486" y="2029"/>
                  </a:cubicBezTo>
                  <a:cubicBezTo>
                    <a:pt x="13987" y="2029"/>
                    <a:pt x="13581" y="2433"/>
                    <a:pt x="13581" y="2931"/>
                  </a:cubicBezTo>
                  <a:cubicBezTo>
                    <a:pt x="13581" y="3119"/>
                    <a:pt x="13637" y="3293"/>
                    <a:pt x="13736" y="3438"/>
                  </a:cubicBezTo>
                  <a:lnTo>
                    <a:pt x="12751" y="4416"/>
                  </a:lnTo>
                  <a:cubicBezTo>
                    <a:pt x="12730" y="4437"/>
                    <a:pt x="12665" y="4464"/>
                    <a:pt x="12636" y="4464"/>
                  </a:cubicBezTo>
                  <a:lnTo>
                    <a:pt x="10442" y="4464"/>
                  </a:lnTo>
                  <a:lnTo>
                    <a:pt x="10442" y="2705"/>
                  </a:lnTo>
                  <a:lnTo>
                    <a:pt x="11059" y="2705"/>
                  </a:lnTo>
                  <a:cubicBezTo>
                    <a:pt x="11173" y="3073"/>
                    <a:pt x="11518" y="3342"/>
                    <a:pt x="11924" y="3342"/>
                  </a:cubicBezTo>
                  <a:cubicBezTo>
                    <a:pt x="12424" y="3342"/>
                    <a:pt x="12831" y="2937"/>
                    <a:pt x="12831" y="2439"/>
                  </a:cubicBezTo>
                  <a:cubicBezTo>
                    <a:pt x="12831" y="1941"/>
                    <a:pt x="12424" y="1535"/>
                    <a:pt x="11924" y="1535"/>
                  </a:cubicBezTo>
                  <a:cubicBezTo>
                    <a:pt x="11518" y="1535"/>
                    <a:pt x="11173" y="1804"/>
                    <a:pt x="11059" y="2173"/>
                  </a:cubicBezTo>
                  <a:lnTo>
                    <a:pt x="10441" y="2173"/>
                  </a:lnTo>
                  <a:lnTo>
                    <a:pt x="10441" y="2133"/>
                  </a:lnTo>
                  <a:cubicBezTo>
                    <a:pt x="10441" y="956"/>
                    <a:pt x="9481" y="0"/>
                    <a:pt x="8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1" name="Google Shape;1361;p39"/>
          <p:cNvGrpSpPr/>
          <p:nvPr/>
        </p:nvGrpSpPr>
        <p:grpSpPr>
          <a:xfrm>
            <a:off x="6876691" y="992062"/>
            <a:ext cx="585440" cy="602023"/>
            <a:chOff x="1888890" y="3144712"/>
            <a:chExt cx="585440" cy="602023"/>
          </a:xfrm>
        </p:grpSpPr>
        <p:sp>
          <p:nvSpPr>
            <p:cNvPr id="1362" name="Google Shape;1362;p39"/>
            <p:cNvSpPr/>
            <p:nvPr/>
          </p:nvSpPr>
          <p:spPr>
            <a:xfrm>
              <a:off x="2170085" y="3159206"/>
              <a:ext cx="53532" cy="53499"/>
            </a:xfrm>
            <a:custGeom>
              <a:avLst/>
              <a:gdLst/>
              <a:ahLst/>
              <a:cxnLst/>
              <a:rect l="l" t="t" r="r" b="b"/>
              <a:pathLst>
                <a:path w="1614" h="1613" extrusionOk="0">
                  <a:moveTo>
                    <a:pt x="1082" y="532"/>
                  </a:moveTo>
                  <a:lnTo>
                    <a:pt x="1082" y="1081"/>
                  </a:lnTo>
                  <a:lnTo>
                    <a:pt x="533" y="1081"/>
                  </a:lnTo>
                  <a:lnTo>
                    <a:pt x="533" y="532"/>
                  </a:lnTo>
                  <a:close/>
                  <a:moveTo>
                    <a:pt x="373" y="1"/>
                  </a:moveTo>
                  <a:cubicBezTo>
                    <a:pt x="168" y="1"/>
                    <a:pt x="1" y="167"/>
                    <a:pt x="1" y="373"/>
                  </a:cubicBezTo>
                  <a:lnTo>
                    <a:pt x="1" y="1241"/>
                  </a:lnTo>
                  <a:cubicBezTo>
                    <a:pt x="1" y="1447"/>
                    <a:pt x="168" y="1613"/>
                    <a:pt x="373" y="1613"/>
                  </a:cubicBezTo>
                  <a:lnTo>
                    <a:pt x="1242" y="1613"/>
                  </a:lnTo>
                  <a:cubicBezTo>
                    <a:pt x="1447" y="1613"/>
                    <a:pt x="1614" y="1447"/>
                    <a:pt x="1614" y="1241"/>
                  </a:cubicBezTo>
                  <a:lnTo>
                    <a:pt x="1614" y="373"/>
                  </a:lnTo>
                  <a:cubicBezTo>
                    <a:pt x="1614" y="167"/>
                    <a:pt x="1447" y="1"/>
                    <a:pt x="1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9"/>
            <p:cNvSpPr/>
            <p:nvPr/>
          </p:nvSpPr>
          <p:spPr>
            <a:xfrm>
              <a:off x="1981726" y="3530782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3"/>
                  </a:moveTo>
                  <a:lnTo>
                    <a:pt x="1082" y="1082"/>
                  </a:lnTo>
                  <a:lnTo>
                    <a:pt x="533" y="1082"/>
                  </a:lnTo>
                  <a:lnTo>
                    <a:pt x="533" y="533"/>
                  </a:lnTo>
                  <a:close/>
                  <a:moveTo>
                    <a:pt x="372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2"/>
                  </a:lnTo>
                  <a:cubicBezTo>
                    <a:pt x="1614" y="167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9"/>
            <p:cNvSpPr/>
            <p:nvPr/>
          </p:nvSpPr>
          <p:spPr>
            <a:xfrm>
              <a:off x="1915424" y="3185475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2"/>
                  </a:moveTo>
                  <a:lnTo>
                    <a:pt x="1082" y="1082"/>
                  </a:lnTo>
                  <a:lnTo>
                    <a:pt x="532" y="1082"/>
                  </a:lnTo>
                  <a:lnTo>
                    <a:pt x="532" y="532"/>
                  </a:lnTo>
                  <a:close/>
                  <a:moveTo>
                    <a:pt x="372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3"/>
                  </a:lnTo>
                  <a:cubicBezTo>
                    <a:pt x="1614" y="168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9"/>
            <p:cNvSpPr/>
            <p:nvPr/>
          </p:nvSpPr>
          <p:spPr>
            <a:xfrm>
              <a:off x="1920565" y="3144712"/>
              <a:ext cx="553765" cy="602023"/>
            </a:xfrm>
            <a:custGeom>
              <a:avLst/>
              <a:gdLst/>
              <a:ahLst/>
              <a:cxnLst/>
              <a:rect l="l" t="t" r="r" b="b"/>
              <a:pathLst>
                <a:path w="16696" h="18151" extrusionOk="0">
                  <a:moveTo>
                    <a:pt x="4488" y="532"/>
                  </a:moveTo>
                  <a:cubicBezTo>
                    <a:pt x="4721" y="532"/>
                    <a:pt x="4911" y="722"/>
                    <a:pt x="4911" y="955"/>
                  </a:cubicBezTo>
                  <a:cubicBezTo>
                    <a:pt x="4911" y="1189"/>
                    <a:pt x="4721" y="1377"/>
                    <a:pt x="4488" y="1377"/>
                  </a:cubicBezTo>
                  <a:cubicBezTo>
                    <a:pt x="4255" y="1377"/>
                    <a:pt x="4065" y="1189"/>
                    <a:pt x="4065" y="955"/>
                  </a:cubicBezTo>
                  <a:cubicBezTo>
                    <a:pt x="4065" y="722"/>
                    <a:pt x="4255" y="532"/>
                    <a:pt x="4488" y="532"/>
                  </a:cubicBezTo>
                  <a:close/>
                  <a:moveTo>
                    <a:pt x="2800" y="3960"/>
                  </a:moveTo>
                  <a:lnTo>
                    <a:pt x="2800" y="4509"/>
                  </a:lnTo>
                  <a:lnTo>
                    <a:pt x="2249" y="4509"/>
                  </a:lnTo>
                  <a:lnTo>
                    <a:pt x="2249" y="3960"/>
                  </a:lnTo>
                  <a:close/>
                  <a:moveTo>
                    <a:pt x="2260" y="7641"/>
                  </a:moveTo>
                  <a:lnTo>
                    <a:pt x="2260" y="8190"/>
                  </a:lnTo>
                  <a:lnTo>
                    <a:pt x="1710" y="8190"/>
                  </a:lnTo>
                  <a:lnTo>
                    <a:pt x="1710" y="7641"/>
                  </a:lnTo>
                  <a:close/>
                  <a:moveTo>
                    <a:pt x="956" y="9840"/>
                  </a:moveTo>
                  <a:cubicBezTo>
                    <a:pt x="1189" y="9840"/>
                    <a:pt x="1379" y="10030"/>
                    <a:pt x="1379" y="10263"/>
                  </a:cubicBezTo>
                  <a:cubicBezTo>
                    <a:pt x="1379" y="10496"/>
                    <a:pt x="1189" y="10686"/>
                    <a:pt x="956" y="10686"/>
                  </a:cubicBezTo>
                  <a:cubicBezTo>
                    <a:pt x="723" y="10686"/>
                    <a:pt x="533" y="10496"/>
                    <a:pt x="533" y="10263"/>
                  </a:cubicBezTo>
                  <a:cubicBezTo>
                    <a:pt x="533" y="10030"/>
                    <a:pt x="723" y="9840"/>
                    <a:pt x="956" y="9840"/>
                  </a:cubicBezTo>
                  <a:close/>
                  <a:moveTo>
                    <a:pt x="10194" y="12157"/>
                  </a:moveTo>
                  <a:cubicBezTo>
                    <a:pt x="10497" y="12157"/>
                    <a:pt x="10744" y="12404"/>
                    <a:pt x="10744" y="12707"/>
                  </a:cubicBezTo>
                  <a:cubicBezTo>
                    <a:pt x="10744" y="13009"/>
                    <a:pt x="10497" y="13256"/>
                    <a:pt x="10194" y="13256"/>
                  </a:cubicBezTo>
                  <a:cubicBezTo>
                    <a:pt x="9891" y="13256"/>
                    <a:pt x="9645" y="13009"/>
                    <a:pt x="9645" y="12707"/>
                  </a:cubicBezTo>
                  <a:cubicBezTo>
                    <a:pt x="9645" y="12404"/>
                    <a:pt x="9891" y="12157"/>
                    <a:pt x="10194" y="12157"/>
                  </a:cubicBezTo>
                  <a:close/>
                  <a:moveTo>
                    <a:pt x="5975" y="10529"/>
                  </a:moveTo>
                  <a:cubicBezTo>
                    <a:pt x="6735" y="10529"/>
                    <a:pt x="7353" y="11147"/>
                    <a:pt x="7353" y="11907"/>
                  </a:cubicBezTo>
                  <a:cubicBezTo>
                    <a:pt x="7353" y="12666"/>
                    <a:pt x="6735" y="13285"/>
                    <a:pt x="5975" y="13285"/>
                  </a:cubicBezTo>
                  <a:cubicBezTo>
                    <a:pt x="5216" y="13285"/>
                    <a:pt x="4598" y="12666"/>
                    <a:pt x="4598" y="11907"/>
                  </a:cubicBezTo>
                  <a:cubicBezTo>
                    <a:pt x="4598" y="11147"/>
                    <a:pt x="5216" y="10529"/>
                    <a:pt x="5975" y="10529"/>
                  </a:cubicBezTo>
                  <a:close/>
                  <a:moveTo>
                    <a:pt x="7876" y="11723"/>
                  </a:moveTo>
                  <a:lnTo>
                    <a:pt x="7876" y="11723"/>
                  </a:lnTo>
                  <a:cubicBezTo>
                    <a:pt x="8372" y="11782"/>
                    <a:pt x="8836" y="11944"/>
                    <a:pt x="9248" y="12185"/>
                  </a:cubicBezTo>
                  <a:cubicBezTo>
                    <a:pt x="9161" y="12340"/>
                    <a:pt x="9113" y="12518"/>
                    <a:pt x="9113" y="12707"/>
                  </a:cubicBezTo>
                  <a:cubicBezTo>
                    <a:pt x="9113" y="13303"/>
                    <a:pt x="9598" y="13788"/>
                    <a:pt x="10194" y="13788"/>
                  </a:cubicBezTo>
                  <a:cubicBezTo>
                    <a:pt x="10358" y="13788"/>
                    <a:pt x="10513" y="13751"/>
                    <a:pt x="10652" y="13686"/>
                  </a:cubicBezTo>
                  <a:cubicBezTo>
                    <a:pt x="10891" y="14167"/>
                    <a:pt x="11027" y="14708"/>
                    <a:pt x="11027" y="15280"/>
                  </a:cubicBezTo>
                  <a:cubicBezTo>
                    <a:pt x="11027" y="15614"/>
                    <a:pt x="10981" y="15943"/>
                    <a:pt x="10890" y="16261"/>
                  </a:cubicBezTo>
                  <a:lnTo>
                    <a:pt x="10152" y="16261"/>
                  </a:lnTo>
                  <a:cubicBezTo>
                    <a:pt x="9711" y="16261"/>
                    <a:pt x="9351" y="15902"/>
                    <a:pt x="9351" y="15460"/>
                  </a:cubicBezTo>
                  <a:lnTo>
                    <a:pt x="9351" y="14651"/>
                  </a:lnTo>
                  <a:cubicBezTo>
                    <a:pt x="9351" y="14511"/>
                    <a:pt x="9241" y="14393"/>
                    <a:pt x="9101" y="14385"/>
                  </a:cubicBezTo>
                  <a:cubicBezTo>
                    <a:pt x="8260" y="14337"/>
                    <a:pt x="7440" y="14090"/>
                    <a:pt x="6714" y="13668"/>
                  </a:cubicBezTo>
                  <a:cubicBezTo>
                    <a:pt x="7402" y="13379"/>
                    <a:pt x="7885" y="12698"/>
                    <a:pt x="7885" y="11907"/>
                  </a:cubicBezTo>
                  <a:cubicBezTo>
                    <a:pt x="7885" y="11844"/>
                    <a:pt x="7882" y="11783"/>
                    <a:pt x="7876" y="11723"/>
                  </a:cubicBezTo>
                  <a:close/>
                  <a:moveTo>
                    <a:pt x="9951" y="3359"/>
                  </a:moveTo>
                  <a:cubicBezTo>
                    <a:pt x="10397" y="3454"/>
                    <a:pt x="10761" y="3779"/>
                    <a:pt x="10898" y="4230"/>
                  </a:cubicBezTo>
                  <a:cubicBezTo>
                    <a:pt x="10922" y="4312"/>
                    <a:pt x="10986" y="4378"/>
                    <a:pt x="11068" y="4404"/>
                  </a:cubicBezTo>
                  <a:cubicBezTo>
                    <a:pt x="11132" y="4426"/>
                    <a:pt x="11194" y="4448"/>
                    <a:pt x="11257" y="4472"/>
                  </a:cubicBezTo>
                  <a:lnTo>
                    <a:pt x="9508" y="6221"/>
                  </a:lnTo>
                  <a:lnTo>
                    <a:pt x="8019" y="6221"/>
                  </a:lnTo>
                  <a:cubicBezTo>
                    <a:pt x="7872" y="6221"/>
                    <a:pt x="7754" y="6340"/>
                    <a:pt x="7754" y="6487"/>
                  </a:cubicBezTo>
                  <a:cubicBezTo>
                    <a:pt x="7754" y="6633"/>
                    <a:pt x="7872" y="6752"/>
                    <a:pt x="8019" y="6752"/>
                  </a:cubicBezTo>
                  <a:lnTo>
                    <a:pt x="8977" y="6752"/>
                  </a:lnTo>
                  <a:lnTo>
                    <a:pt x="7912" y="7817"/>
                  </a:lnTo>
                  <a:cubicBezTo>
                    <a:pt x="7808" y="7921"/>
                    <a:pt x="7808" y="8089"/>
                    <a:pt x="7912" y="8193"/>
                  </a:cubicBezTo>
                  <a:cubicBezTo>
                    <a:pt x="7964" y="8245"/>
                    <a:pt x="8032" y="8271"/>
                    <a:pt x="8100" y="8271"/>
                  </a:cubicBezTo>
                  <a:cubicBezTo>
                    <a:pt x="8168" y="8271"/>
                    <a:pt x="8236" y="8245"/>
                    <a:pt x="8288" y="8193"/>
                  </a:cubicBezTo>
                  <a:lnTo>
                    <a:pt x="12144" y="4337"/>
                  </a:lnTo>
                  <a:cubicBezTo>
                    <a:pt x="12868" y="4761"/>
                    <a:pt x="13491" y="5356"/>
                    <a:pt x="13948" y="6059"/>
                  </a:cubicBezTo>
                  <a:cubicBezTo>
                    <a:pt x="14453" y="6837"/>
                    <a:pt x="14750" y="7738"/>
                    <a:pt x="14806" y="8661"/>
                  </a:cubicBezTo>
                  <a:lnTo>
                    <a:pt x="14806" y="9986"/>
                  </a:lnTo>
                  <a:cubicBezTo>
                    <a:pt x="14806" y="10032"/>
                    <a:pt x="14818" y="10076"/>
                    <a:pt x="14841" y="10116"/>
                  </a:cubicBezTo>
                  <a:lnTo>
                    <a:pt x="16080" y="12312"/>
                  </a:lnTo>
                  <a:cubicBezTo>
                    <a:pt x="16128" y="12396"/>
                    <a:pt x="16134" y="12461"/>
                    <a:pt x="16120" y="12486"/>
                  </a:cubicBezTo>
                  <a:cubicBezTo>
                    <a:pt x="16105" y="12510"/>
                    <a:pt x="16046" y="12536"/>
                    <a:pt x="15948" y="12536"/>
                  </a:cubicBezTo>
                  <a:lnTo>
                    <a:pt x="15072" y="12536"/>
                  </a:lnTo>
                  <a:cubicBezTo>
                    <a:pt x="14926" y="12536"/>
                    <a:pt x="14807" y="12655"/>
                    <a:pt x="14807" y="12802"/>
                  </a:cubicBezTo>
                  <a:lnTo>
                    <a:pt x="14807" y="13433"/>
                  </a:lnTo>
                  <a:lnTo>
                    <a:pt x="13349" y="13433"/>
                  </a:lnTo>
                  <a:cubicBezTo>
                    <a:pt x="13007" y="13433"/>
                    <a:pt x="12728" y="13712"/>
                    <a:pt x="12728" y="14054"/>
                  </a:cubicBezTo>
                  <a:lnTo>
                    <a:pt x="12728" y="16261"/>
                  </a:lnTo>
                  <a:lnTo>
                    <a:pt x="11440" y="16261"/>
                  </a:lnTo>
                  <a:cubicBezTo>
                    <a:pt x="11519" y="15941"/>
                    <a:pt x="11559" y="15612"/>
                    <a:pt x="11559" y="15280"/>
                  </a:cubicBezTo>
                  <a:cubicBezTo>
                    <a:pt x="11559" y="14577"/>
                    <a:pt x="11382" y="13917"/>
                    <a:pt x="11071" y="13338"/>
                  </a:cubicBezTo>
                  <a:cubicBezTo>
                    <a:pt x="11199" y="13160"/>
                    <a:pt x="11275" y="12942"/>
                    <a:pt x="11275" y="12707"/>
                  </a:cubicBezTo>
                  <a:cubicBezTo>
                    <a:pt x="11275" y="12110"/>
                    <a:pt x="10790" y="11625"/>
                    <a:pt x="10194" y="11625"/>
                  </a:cubicBezTo>
                  <a:cubicBezTo>
                    <a:pt x="9984" y="11625"/>
                    <a:pt x="9788" y="11686"/>
                    <a:pt x="9621" y="11790"/>
                  </a:cubicBezTo>
                  <a:cubicBezTo>
                    <a:pt x="9069" y="11444"/>
                    <a:pt x="8427" y="11225"/>
                    <a:pt x="7739" y="11176"/>
                  </a:cubicBezTo>
                  <a:cubicBezTo>
                    <a:pt x="7509" y="10620"/>
                    <a:pt x="7024" y="10197"/>
                    <a:pt x="6429" y="10051"/>
                  </a:cubicBezTo>
                  <a:lnTo>
                    <a:pt x="7083" y="9398"/>
                  </a:lnTo>
                  <a:cubicBezTo>
                    <a:pt x="7187" y="9295"/>
                    <a:pt x="7187" y="9126"/>
                    <a:pt x="7083" y="9023"/>
                  </a:cubicBezTo>
                  <a:cubicBezTo>
                    <a:pt x="7031" y="8970"/>
                    <a:pt x="6963" y="8944"/>
                    <a:pt x="6895" y="8944"/>
                  </a:cubicBezTo>
                  <a:cubicBezTo>
                    <a:pt x="6827" y="8944"/>
                    <a:pt x="6759" y="8970"/>
                    <a:pt x="6706" y="9023"/>
                  </a:cubicBezTo>
                  <a:lnTo>
                    <a:pt x="5714" y="10015"/>
                  </a:lnTo>
                  <a:cubicBezTo>
                    <a:pt x="5414" y="10057"/>
                    <a:pt x="5136" y="10167"/>
                    <a:pt x="4897" y="10332"/>
                  </a:cubicBezTo>
                  <a:cubicBezTo>
                    <a:pt x="4845" y="10149"/>
                    <a:pt x="4804" y="9964"/>
                    <a:pt x="4773" y="9775"/>
                  </a:cubicBezTo>
                  <a:lnTo>
                    <a:pt x="5265" y="9775"/>
                  </a:lnTo>
                  <a:cubicBezTo>
                    <a:pt x="5412" y="9775"/>
                    <a:pt x="5531" y="9656"/>
                    <a:pt x="5531" y="9509"/>
                  </a:cubicBezTo>
                  <a:cubicBezTo>
                    <a:pt x="5531" y="9362"/>
                    <a:pt x="5412" y="9243"/>
                    <a:pt x="5265" y="9243"/>
                  </a:cubicBezTo>
                  <a:lnTo>
                    <a:pt x="4557" y="9243"/>
                  </a:lnTo>
                  <a:cubicBezTo>
                    <a:pt x="4247" y="9004"/>
                    <a:pt x="4065" y="8634"/>
                    <a:pt x="4065" y="8241"/>
                  </a:cubicBezTo>
                  <a:cubicBezTo>
                    <a:pt x="4065" y="7782"/>
                    <a:pt x="4309" y="7366"/>
                    <a:pt x="4705" y="7141"/>
                  </a:cubicBezTo>
                  <a:lnTo>
                    <a:pt x="5354" y="7141"/>
                  </a:lnTo>
                  <a:lnTo>
                    <a:pt x="5354" y="8086"/>
                  </a:lnTo>
                  <a:cubicBezTo>
                    <a:pt x="5354" y="8232"/>
                    <a:pt x="5473" y="8351"/>
                    <a:pt x="5620" y="8351"/>
                  </a:cubicBezTo>
                  <a:cubicBezTo>
                    <a:pt x="5767" y="8351"/>
                    <a:pt x="5886" y="8232"/>
                    <a:pt x="5886" y="8086"/>
                  </a:cubicBezTo>
                  <a:lnTo>
                    <a:pt x="5886" y="7141"/>
                  </a:lnTo>
                  <a:lnTo>
                    <a:pt x="6598" y="7141"/>
                  </a:lnTo>
                  <a:cubicBezTo>
                    <a:pt x="6744" y="7141"/>
                    <a:pt x="6864" y="7021"/>
                    <a:pt x="6864" y="6875"/>
                  </a:cubicBezTo>
                  <a:cubicBezTo>
                    <a:pt x="6864" y="6728"/>
                    <a:pt x="6744" y="6610"/>
                    <a:pt x="6598" y="6610"/>
                  </a:cubicBezTo>
                  <a:lnTo>
                    <a:pt x="4787" y="6610"/>
                  </a:lnTo>
                  <a:cubicBezTo>
                    <a:pt x="4693" y="6428"/>
                    <a:pt x="4642" y="6228"/>
                    <a:pt x="4642" y="6020"/>
                  </a:cubicBezTo>
                  <a:cubicBezTo>
                    <a:pt x="4642" y="5321"/>
                    <a:pt x="5210" y="4753"/>
                    <a:pt x="5909" y="4753"/>
                  </a:cubicBezTo>
                  <a:cubicBezTo>
                    <a:pt x="5987" y="4753"/>
                    <a:pt x="6064" y="4761"/>
                    <a:pt x="6140" y="4775"/>
                  </a:cubicBezTo>
                  <a:lnTo>
                    <a:pt x="6140" y="5687"/>
                  </a:lnTo>
                  <a:cubicBezTo>
                    <a:pt x="6140" y="5834"/>
                    <a:pt x="6259" y="5953"/>
                    <a:pt x="6406" y="5953"/>
                  </a:cubicBezTo>
                  <a:cubicBezTo>
                    <a:pt x="6552" y="5953"/>
                    <a:pt x="6672" y="5834"/>
                    <a:pt x="6672" y="5687"/>
                  </a:cubicBezTo>
                  <a:lnTo>
                    <a:pt x="6672" y="5420"/>
                  </a:lnTo>
                  <a:lnTo>
                    <a:pt x="8108" y="5420"/>
                  </a:lnTo>
                  <a:cubicBezTo>
                    <a:pt x="8255" y="5420"/>
                    <a:pt x="8374" y="5301"/>
                    <a:pt x="8374" y="5154"/>
                  </a:cubicBezTo>
                  <a:cubicBezTo>
                    <a:pt x="8374" y="5007"/>
                    <a:pt x="8255" y="4888"/>
                    <a:pt x="8108" y="4888"/>
                  </a:cubicBezTo>
                  <a:lnTo>
                    <a:pt x="6672" y="4888"/>
                  </a:lnTo>
                  <a:lnTo>
                    <a:pt x="6672" y="4615"/>
                  </a:lnTo>
                  <a:cubicBezTo>
                    <a:pt x="6851" y="4112"/>
                    <a:pt x="7326" y="3776"/>
                    <a:pt x="7864" y="3776"/>
                  </a:cubicBezTo>
                  <a:cubicBezTo>
                    <a:pt x="8042" y="3776"/>
                    <a:pt x="8216" y="3813"/>
                    <a:pt x="8379" y="3886"/>
                  </a:cubicBezTo>
                  <a:cubicBezTo>
                    <a:pt x="8414" y="3901"/>
                    <a:pt x="8451" y="3909"/>
                    <a:pt x="8487" y="3909"/>
                  </a:cubicBezTo>
                  <a:cubicBezTo>
                    <a:pt x="8566" y="3909"/>
                    <a:pt x="8643" y="3873"/>
                    <a:pt x="8695" y="3809"/>
                  </a:cubicBezTo>
                  <a:cubicBezTo>
                    <a:pt x="8881" y="3577"/>
                    <a:pt x="9136" y="3421"/>
                    <a:pt x="9419" y="3360"/>
                  </a:cubicBezTo>
                  <a:lnTo>
                    <a:pt x="9419" y="4428"/>
                  </a:lnTo>
                  <a:cubicBezTo>
                    <a:pt x="9419" y="4575"/>
                    <a:pt x="9538" y="4694"/>
                    <a:pt x="9685" y="4694"/>
                  </a:cubicBezTo>
                  <a:cubicBezTo>
                    <a:pt x="9832" y="4694"/>
                    <a:pt x="9951" y="4575"/>
                    <a:pt x="9951" y="4428"/>
                  </a:cubicBezTo>
                  <a:lnTo>
                    <a:pt x="9951" y="3359"/>
                  </a:lnTo>
                  <a:close/>
                  <a:moveTo>
                    <a:pt x="14807" y="13965"/>
                  </a:moveTo>
                  <a:lnTo>
                    <a:pt x="14807" y="15460"/>
                  </a:lnTo>
                  <a:cubicBezTo>
                    <a:pt x="14807" y="15902"/>
                    <a:pt x="14452" y="16261"/>
                    <a:pt x="14017" y="16261"/>
                  </a:cubicBezTo>
                  <a:lnTo>
                    <a:pt x="13260" y="16261"/>
                  </a:lnTo>
                  <a:lnTo>
                    <a:pt x="13260" y="14054"/>
                  </a:lnTo>
                  <a:cubicBezTo>
                    <a:pt x="13260" y="14005"/>
                    <a:pt x="13301" y="13965"/>
                    <a:pt x="13349" y="13965"/>
                  </a:cubicBezTo>
                  <a:close/>
                  <a:moveTo>
                    <a:pt x="4487" y="1"/>
                  </a:moveTo>
                  <a:cubicBezTo>
                    <a:pt x="3961" y="1"/>
                    <a:pt x="3533" y="429"/>
                    <a:pt x="3533" y="955"/>
                  </a:cubicBezTo>
                  <a:cubicBezTo>
                    <a:pt x="3533" y="1397"/>
                    <a:pt x="3835" y="1770"/>
                    <a:pt x="4243" y="1877"/>
                  </a:cubicBezTo>
                  <a:lnTo>
                    <a:pt x="4243" y="2488"/>
                  </a:lnTo>
                  <a:cubicBezTo>
                    <a:pt x="4243" y="2733"/>
                    <a:pt x="4442" y="2932"/>
                    <a:pt x="4687" y="2932"/>
                  </a:cubicBezTo>
                  <a:lnTo>
                    <a:pt x="7220" y="2932"/>
                  </a:lnTo>
                  <a:lnTo>
                    <a:pt x="7220" y="3362"/>
                  </a:lnTo>
                  <a:cubicBezTo>
                    <a:pt x="6902" y="3483"/>
                    <a:pt x="6623" y="3694"/>
                    <a:pt x="6420" y="3969"/>
                  </a:cubicBezTo>
                  <a:lnTo>
                    <a:pt x="3331" y="3969"/>
                  </a:lnTo>
                  <a:lnTo>
                    <a:pt x="3331" y="3801"/>
                  </a:lnTo>
                  <a:cubicBezTo>
                    <a:pt x="3331" y="3595"/>
                    <a:pt x="3164" y="3428"/>
                    <a:pt x="2959" y="3428"/>
                  </a:cubicBezTo>
                  <a:lnTo>
                    <a:pt x="2090" y="3428"/>
                  </a:lnTo>
                  <a:cubicBezTo>
                    <a:pt x="1885" y="3428"/>
                    <a:pt x="1718" y="3595"/>
                    <a:pt x="1718" y="3801"/>
                  </a:cubicBezTo>
                  <a:lnTo>
                    <a:pt x="1718" y="4669"/>
                  </a:lnTo>
                  <a:cubicBezTo>
                    <a:pt x="1718" y="4875"/>
                    <a:pt x="1885" y="5041"/>
                    <a:pt x="2090" y="5041"/>
                  </a:cubicBezTo>
                  <a:lnTo>
                    <a:pt x="2959" y="5041"/>
                  </a:lnTo>
                  <a:cubicBezTo>
                    <a:pt x="3164" y="5041"/>
                    <a:pt x="3331" y="4875"/>
                    <a:pt x="3331" y="4669"/>
                  </a:cubicBezTo>
                  <a:lnTo>
                    <a:pt x="3331" y="4501"/>
                  </a:lnTo>
                  <a:lnTo>
                    <a:pt x="4948" y="4501"/>
                  </a:lnTo>
                  <a:cubicBezTo>
                    <a:pt x="4500" y="4785"/>
                    <a:pt x="4186" y="5262"/>
                    <a:pt x="4122" y="5813"/>
                  </a:cubicBezTo>
                  <a:lnTo>
                    <a:pt x="3066" y="5813"/>
                  </a:lnTo>
                  <a:cubicBezTo>
                    <a:pt x="2919" y="5813"/>
                    <a:pt x="2801" y="5932"/>
                    <a:pt x="2801" y="6079"/>
                  </a:cubicBezTo>
                  <a:cubicBezTo>
                    <a:pt x="2801" y="6226"/>
                    <a:pt x="2920" y="6345"/>
                    <a:pt x="3066" y="6345"/>
                  </a:cubicBezTo>
                  <a:lnTo>
                    <a:pt x="4140" y="6345"/>
                  </a:lnTo>
                  <a:cubicBezTo>
                    <a:pt x="4167" y="6496"/>
                    <a:pt x="4214" y="6643"/>
                    <a:pt x="4279" y="6782"/>
                  </a:cubicBezTo>
                  <a:cubicBezTo>
                    <a:pt x="3976" y="7000"/>
                    <a:pt x="3753" y="7303"/>
                    <a:pt x="3632" y="7650"/>
                  </a:cubicBezTo>
                  <a:lnTo>
                    <a:pt x="2790" y="7650"/>
                  </a:lnTo>
                  <a:lnTo>
                    <a:pt x="2790" y="7481"/>
                  </a:lnTo>
                  <a:cubicBezTo>
                    <a:pt x="2790" y="7276"/>
                    <a:pt x="2624" y="7109"/>
                    <a:pt x="2419" y="7109"/>
                  </a:cubicBezTo>
                  <a:lnTo>
                    <a:pt x="1550" y="7109"/>
                  </a:lnTo>
                  <a:cubicBezTo>
                    <a:pt x="1345" y="7109"/>
                    <a:pt x="1177" y="7276"/>
                    <a:pt x="1177" y="7481"/>
                  </a:cubicBezTo>
                  <a:lnTo>
                    <a:pt x="1177" y="8350"/>
                  </a:lnTo>
                  <a:cubicBezTo>
                    <a:pt x="1177" y="8555"/>
                    <a:pt x="1345" y="8723"/>
                    <a:pt x="1550" y="8723"/>
                  </a:cubicBezTo>
                  <a:lnTo>
                    <a:pt x="2419" y="8723"/>
                  </a:lnTo>
                  <a:cubicBezTo>
                    <a:pt x="2624" y="8723"/>
                    <a:pt x="2790" y="8555"/>
                    <a:pt x="2790" y="8350"/>
                  </a:cubicBezTo>
                  <a:lnTo>
                    <a:pt x="2790" y="8182"/>
                  </a:lnTo>
                  <a:lnTo>
                    <a:pt x="3534" y="8182"/>
                  </a:lnTo>
                  <a:cubicBezTo>
                    <a:pt x="3534" y="8201"/>
                    <a:pt x="3533" y="8222"/>
                    <a:pt x="3533" y="8241"/>
                  </a:cubicBezTo>
                  <a:cubicBezTo>
                    <a:pt x="3533" y="8778"/>
                    <a:pt x="3772" y="9282"/>
                    <a:pt x="4180" y="9622"/>
                  </a:cubicBezTo>
                  <a:cubicBezTo>
                    <a:pt x="4191" y="9647"/>
                    <a:pt x="4206" y="9669"/>
                    <a:pt x="4224" y="9689"/>
                  </a:cubicBezTo>
                  <a:cubicBezTo>
                    <a:pt x="4237" y="9793"/>
                    <a:pt x="4253" y="9895"/>
                    <a:pt x="4272" y="9997"/>
                  </a:cubicBezTo>
                  <a:lnTo>
                    <a:pt x="1872" y="9997"/>
                  </a:lnTo>
                  <a:cubicBezTo>
                    <a:pt x="1757" y="9600"/>
                    <a:pt x="1389" y="9309"/>
                    <a:pt x="955" y="9309"/>
                  </a:cubicBezTo>
                  <a:cubicBezTo>
                    <a:pt x="429" y="9309"/>
                    <a:pt x="1" y="9737"/>
                    <a:pt x="1" y="10263"/>
                  </a:cubicBezTo>
                  <a:cubicBezTo>
                    <a:pt x="1" y="10790"/>
                    <a:pt x="429" y="11218"/>
                    <a:pt x="955" y="11218"/>
                  </a:cubicBezTo>
                  <a:cubicBezTo>
                    <a:pt x="1389" y="11218"/>
                    <a:pt x="1757" y="10926"/>
                    <a:pt x="1872" y="10529"/>
                  </a:cubicBezTo>
                  <a:lnTo>
                    <a:pt x="4400" y="10529"/>
                  </a:lnTo>
                  <a:cubicBezTo>
                    <a:pt x="4421" y="10599"/>
                    <a:pt x="4444" y="10668"/>
                    <a:pt x="4467" y="10737"/>
                  </a:cubicBezTo>
                  <a:cubicBezTo>
                    <a:pt x="4216" y="11061"/>
                    <a:pt x="4066" y="11466"/>
                    <a:pt x="4066" y="11907"/>
                  </a:cubicBezTo>
                  <a:cubicBezTo>
                    <a:pt x="4066" y="12956"/>
                    <a:pt x="4917" y="13810"/>
                    <a:pt x="5964" y="13816"/>
                  </a:cubicBezTo>
                  <a:cubicBezTo>
                    <a:pt x="6040" y="13871"/>
                    <a:pt x="6117" y="13924"/>
                    <a:pt x="6195" y="13976"/>
                  </a:cubicBezTo>
                  <a:cubicBezTo>
                    <a:pt x="6533" y="14194"/>
                    <a:pt x="6891" y="14377"/>
                    <a:pt x="7264" y="14523"/>
                  </a:cubicBezTo>
                  <a:lnTo>
                    <a:pt x="7264" y="17708"/>
                  </a:lnTo>
                  <a:cubicBezTo>
                    <a:pt x="7264" y="17952"/>
                    <a:pt x="7463" y="18150"/>
                    <a:pt x="7708" y="18150"/>
                  </a:cubicBezTo>
                  <a:lnTo>
                    <a:pt x="9765" y="18150"/>
                  </a:lnTo>
                  <a:cubicBezTo>
                    <a:pt x="9913" y="18150"/>
                    <a:pt x="10031" y="18031"/>
                    <a:pt x="10031" y="17884"/>
                  </a:cubicBezTo>
                  <a:cubicBezTo>
                    <a:pt x="10031" y="17738"/>
                    <a:pt x="9912" y="17618"/>
                    <a:pt x="9765" y="17618"/>
                  </a:cubicBezTo>
                  <a:lnTo>
                    <a:pt x="7796" y="17618"/>
                  </a:lnTo>
                  <a:lnTo>
                    <a:pt x="7796" y="14701"/>
                  </a:lnTo>
                  <a:cubicBezTo>
                    <a:pt x="8130" y="14796"/>
                    <a:pt x="8472" y="14862"/>
                    <a:pt x="8819" y="14897"/>
                  </a:cubicBezTo>
                  <a:lnTo>
                    <a:pt x="8819" y="15461"/>
                  </a:lnTo>
                  <a:cubicBezTo>
                    <a:pt x="8819" y="16195"/>
                    <a:pt x="9417" y="16793"/>
                    <a:pt x="10151" y="16793"/>
                  </a:cubicBezTo>
                  <a:lnTo>
                    <a:pt x="12195" y="16793"/>
                  </a:lnTo>
                  <a:lnTo>
                    <a:pt x="12195" y="17618"/>
                  </a:lnTo>
                  <a:lnTo>
                    <a:pt x="11609" y="17618"/>
                  </a:lnTo>
                  <a:cubicBezTo>
                    <a:pt x="11462" y="17618"/>
                    <a:pt x="11343" y="17738"/>
                    <a:pt x="11343" y="17884"/>
                  </a:cubicBezTo>
                  <a:cubicBezTo>
                    <a:pt x="11343" y="18031"/>
                    <a:pt x="11462" y="18150"/>
                    <a:pt x="11609" y="18150"/>
                  </a:cubicBezTo>
                  <a:lnTo>
                    <a:pt x="12285" y="18150"/>
                  </a:lnTo>
                  <a:cubicBezTo>
                    <a:pt x="12529" y="18150"/>
                    <a:pt x="12727" y="17951"/>
                    <a:pt x="12727" y="17708"/>
                  </a:cubicBezTo>
                  <a:lnTo>
                    <a:pt x="12727" y="16793"/>
                  </a:lnTo>
                  <a:lnTo>
                    <a:pt x="14017" y="16793"/>
                  </a:lnTo>
                  <a:cubicBezTo>
                    <a:pt x="14745" y="16793"/>
                    <a:pt x="15338" y="16195"/>
                    <a:pt x="15338" y="15461"/>
                  </a:cubicBezTo>
                  <a:lnTo>
                    <a:pt x="15338" y="13068"/>
                  </a:lnTo>
                  <a:lnTo>
                    <a:pt x="15948" y="13068"/>
                  </a:lnTo>
                  <a:cubicBezTo>
                    <a:pt x="16232" y="13068"/>
                    <a:pt x="16462" y="12954"/>
                    <a:pt x="16579" y="12754"/>
                  </a:cubicBezTo>
                  <a:cubicBezTo>
                    <a:pt x="16696" y="12555"/>
                    <a:pt x="16682" y="12298"/>
                    <a:pt x="16543" y="12050"/>
                  </a:cubicBezTo>
                  <a:lnTo>
                    <a:pt x="15338" y="9916"/>
                  </a:lnTo>
                  <a:lnTo>
                    <a:pt x="15338" y="8661"/>
                  </a:lnTo>
                  <a:cubicBezTo>
                    <a:pt x="15338" y="8651"/>
                    <a:pt x="15338" y="8642"/>
                    <a:pt x="15337" y="8632"/>
                  </a:cubicBezTo>
                  <a:cubicBezTo>
                    <a:pt x="15276" y="7614"/>
                    <a:pt x="14950" y="6624"/>
                    <a:pt x="14395" y="5770"/>
                  </a:cubicBezTo>
                  <a:cubicBezTo>
                    <a:pt x="13886" y="4986"/>
                    <a:pt x="13190" y="4326"/>
                    <a:pt x="12382" y="3859"/>
                  </a:cubicBezTo>
                  <a:cubicBezTo>
                    <a:pt x="12308" y="3816"/>
                    <a:pt x="12223" y="3793"/>
                    <a:pt x="12138" y="3793"/>
                  </a:cubicBezTo>
                  <a:cubicBezTo>
                    <a:pt x="12008" y="3793"/>
                    <a:pt x="11885" y="3844"/>
                    <a:pt x="11793" y="3936"/>
                  </a:cubicBezTo>
                  <a:lnTo>
                    <a:pt x="11666" y="4062"/>
                  </a:lnTo>
                  <a:cubicBezTo>
                    <a:pt x="11566" y="4019"/>
                    <a:pt x="11463" y="3979"/>
                    <a:pt x="11361" y="3942"/>
                  </a:cubicBezTo>
                  <a:cubicBezTo>
                    <a:pt x="11093" y="3253"/>
                    <a:pt x="10437" y="2799"/>
                    <a:pt x="9685" y="2799"/>
                  </a:cubicBezTo>
                  <a:cubicBezTo>
                    <a:pt x="9201" y="2799"/>
                    <a:pt x="8748" y="2990"/>
                    <a:pt x="8411" y="3329"/>
                  </a:cubicBezTo>
                  <a:cubicBezTo>
                    <a:pt x="8235" y="3273"/>
                    <a:pt x="8051" y="3244"/>
                    <a:pt x="7864" y="3244"/>
                  </a:cubicBezTo>
                  <a:cubicBezTo>
                    <a:pt x="7827" y="3244"/>
                    <a:pt x="7789" y="3245"/>
                    <a:pt x="7752" y="3247"/>
                  </a:cubicBezTo>
                  <a:lnTo>
                    <a:pt x="7752" y="2843"/>
                  </a:lnTo>
                  <a:cubicBezTo>
                    <a:pt x="7752" y="2598"/>
                    <a:pt x="7554" y="2400"/>
                    <a:pt x="7309" y="2400"/>
                  </a:cubicBezTo>
                  <a:lnTo>
                    <a:pt x="4775" y="2400"/>
                  </a:lnTo>
                  <a:lnTo>
                    <a:pt x="4775" y="1865"/>
                  </a:lnTo>
                  <a:cubicBezTo>
                    <a:pt x="5161" y="1743"/>
                    <a:pt x="5441" y="1382"/>
                    <a:pt x="5441" y="955"/>
                  </a:cubicBezTo>
                  <a:cubicBezTo>
                    <a:pt x="5441" y="429"/>
                    <a:pt x="5013" y="1"/>
                    <a:pt x="4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9"/>
            <p:cNvSpPr/>
            <p:nvPr/>
          </p:nvSpPr>
          <p:spPr>
            <a:xfrm>
              <a:off x="2083584" y="3504447"/>
              <a:ext cx="70381" cy="70348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60" y="532"/>
                  </a:moveTo>
                  <a:cubicBezTo>
                    <a:pt x="1352" y="532"/>
                    <a:pt x="1589" y="769"/>
                    <a:pt x="1589" y="1061"/>
                  </a:cubicBezTo>
                  <a:cubicBezTo>
                    <a:pt x="1589" y="1352"/>
                    <a:pt x="1352" y="1588"/>
                    <a:pt x="1060" y="1588"/>
                  </a:cubicBezTo>
                  <a:cubicBezTo>
                    <a:pt x="770" y="1588"/>
                    <a:pt x="533" y="1352"/>
                    <a:pt x="533" y="1061"/>
                  </a:cubicBezTo>
                  <a:cubicBezTo>
                    <a:pt x="533" y="769"/>
                    <a:pt x="770" y="532"/>
                    <a:pt x="1060" y="532"/>
                  </a:cubicBezTo>
                  <a:close/>
                  <a:moveTo>
                    <a:pt x="1060" y="0"/>
                  </a:moveTo>
                  <a:cubicBezTo>
                    <a:pt x="476" y="0"/>
                    <a:pt x="1" y="475"/>
                    <a:pt x="1" y="1061"/>
                  </a:cubicBezTo>
                  <a:cubicBezTo>
                    <a:pt x="1" y="1645"/>
                    <a:pt x="476" y="2120"/>
                    <a:pt x="1060" y="2120"/>
                  </a:cubicBezTo>
                  <a:cubicBezTo>
                    <a:pt x="1646" y="2120"/>
                    <a:pt x="2121" y="1645"/>
                    <a:pt x="2121" y="1061"/>
                  </a:cubicBezTo>
                  <a:cubicBezTo>
                    <a:pt x="2121" y="475"/>
                    <a:pt x="1646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9"/>
            <p:cNvSpPr/>
            <p:nvPr/>
          </p:nvSpPr>
          <p:spPr>
            <a:xfrm>
              <a:off x="1888890" y="3314662"/>
              <a:ext cx="83449" cy="63350"/>
            </a:xfrm>
            <a:custGeom>
              <a:avLst/>
              <a:gdLst/>
              <a:ahLst/>
              <a:cxnLst/>
              <a:rect l="l" t="t" r="r" b="b"/>
              <a:pathLst>
                <a:path w="2516" h="1910" extrusionOk="0">
                  <a:moveTo>
                    <a:pt x="955" y="532"/>
                  </a:moveTo>
                  <a:cubicBezTo>
                    <a:pt x="1189" y="532"/>
                    <a:pt x="1378" y="722"/>
                    <a:pt x="1378" y="955"/>
                  </a:cubicBezTo>
                  <a:cubicBezTo>
                    <a:pt x="1378" y="1188"/>
                    <a:pt x="1189" y="1378"/>
                    <a:pt x="955" y="1378"/>
                  </a:cubicBezTo>
                  <a:cubicBezTo>
                    <a:pt x="722" y="1378"/>
                    <a:pt x="533" y="1188"/>
                    <a:pt x="533" y="955"/>
                  </a:cubicBezTo>
                  <a:cubicBezTo>
                    <a:pt x="533" y="722"/>
                    <a:pt x="722" y="532"/>
                    <a:pt x="955" y="532"/>
                  </a:cubicBezTo>
                  <a:close/>
                  <a:moveTo>
                    <a:pt x="955" y="0"/>
                  </a:moveTo>
                  <a:cubicBezTo>
                    <a:pt x="429" y="0"/>
                    <a:pt x="1" y="428"/>
                    <a:pt x="1" y="955"/>
                  </a:cubicBezTo>
                  <a:cubicBezTo>
                    <a:pt x="1" y="1482"/>
                    <a:pt x="429" y="1910"/>
                    <a:pt x="955" y="1910"/>
                  </a:cubicBezTo>
                  <a:cubicBezTo>
                    <a:pt x="1389" y="1910"/>
                    <a:pt x="1757" y="1618"/>
                    <a:pt x="1872" y="1221"/>
                  </a:cubicBezTo>
                  <a:lnTo>
                    <a:pt x="2249" y="1221"/>
                  </a:lnTo>
                  <a:cubicBezTo>
                    <a:pt x="2395" y="1221"/>
                    <a:pt x="2514" y="1102"/>
                    <a:pt x="2514" y="955"/>
                  </a:cubicBezTo>
                  <a:cubicBezTo>
                    <a:pt x="2515" y="808"/>
                    <a:pt x="2396" y="689"/>
                    <a:pt x="2249" y="689"/>
                  </a:cubicBezTo>
                  <a:lnTo>
                    <a:pt x="1872" y="689"/>
                  </a:lnTo>
                  <a:cubicBezTo>
                    <a:pt x="1757" y="292"/>
                    <a:pt x="1389" y="0"/>
                    <a:pt x="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9"/>
            <p:cNvSpPr/>
            <p:nvPr/>
          </p:nvSpPr>
          <p:spPr>
            <a:xfrm>
              <a:off x="2293368" y="3432705"/>
              <a:ext cx="100896" cy="53035"/>
            </a:xfrm>
            <a:custGeom>
              <a:avLst/>
              <a:gdLst/>
              <a:ahLst/>
              <a:cxnLst/>
              <a:rect l="l" t="t" r="r" b="b"/>
              <a:pathLst>
                <a:path w="3042" h="1599" extrusionOk="0">
                  <a:moveTo>
                    <a:pt x="2511" y="532"/>
                  </a:moveTo>
                  <a:lnTo>
                    <a:pt x="2511" y="1067"/>
                  </a:lnTo>
                  <a:lnTo>
                    <a:pt x="531" y="1067"/>
                  </a:lnTo>
                  <a:lnTo>
                    <a:pt x="531" y="532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55"/>
                  </a:lnTo>
                  <a:cubicBezTo>
                    <a:pt x="1" y="1399"/>
                    <a:pt x="199" y="1598"/>
                    <a:pt x="443" y="1598"/>
                  </a:cubicBezTo>
                  <a:lnTo>
                    <a:pt x="2599" y="1598"/>
                  </a:lnTo>
                  <a:cubicBezTo>
                    <a:pt x="2844" y="1598"/>
                    <a:pt x="3042" y="1399"/>
                    <a:pt x="3042" y="1155"/>
                  </a:cubicBezTo>
                  <a:lnTo>
                    <a:pt x="3042" y="443"/>
                  </a:lnTo>
                  <a:cubicBezTo>
                    <a:pt x="3042" y="199"/>
                    <a:pt x="2844" y="1"/>
                    <a:pt x="2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39"/>
          <p:cNvGrpSpPr/>
          <p:nvPr/>
        </p:nvGrpSpPr>
        <p:grpSpPr>
          <a:xfrm>
            <a:off x="8899069" y="2094550"/>
            <a:ext cx="76825" cy="76800"/>
            <a:chOff x="3104875" y="1099400"/>
            <a:chExt cx="76825" cy="76800"/>
          </a:xfrm>
        </p:grpSpPr>
        <p:sp>
          <p:nvSpPr>
            <p:cNvPr id="1370" name="Google Shape;1370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2" name="Google Shape;1372;p39"/>
          <p:cNvGrpSpPr/>
          <p:nvPr/>
        </p:nvGrpSpPr>
        <p:grpSpPr>
          <a:xfrm rot="1891135">
            <a:off x="3450806" y="4334818"/>
            <a:ext cx="76828" cy="76803"/>
            <a:chOff x="3104875" y="1099400"/>
            <a:chExt cx="76825" cy="76800"/>
          </a:xfrm>
        </p:grpSpPr>
        <p:sp>
          <p:nvSpPr>
            <p:cNvPr id="1373" name="Google Shape;1373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5" name="Google Shape;1375;p39"/>
          <p:cNvGrpSpPr/>
          <p:nvPr/>
        </p:nvGrpSpPr>
        <p:grpSpPr>
          <a:xfrm>
            <a:off x="3152500" y="1391963"/>
            <a:ext cx="76825" cy="76800"/>
            <a:chOff x="3104875" y="1099400"/>
            <a:chExt cx="76825" cy="76800"/>
          </a:xfrm>
        </p:grpSpPr>
        <p:sp>
          <p:nvSpPr>
            <p:cNvPr id="1376" name="Google Shape;1376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78" name="Google Shape;1378;p39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8171573" y="4403598"/>
            <a:ext cx="563466" cy="44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48;p43">
            <a:extLst>
              <a:ext uri="{FF2B5EF4-FFF2-40B4-BE49-F238E27FC236}">
                <a16:creationId xmlns:a16="http://schemas.microsoft.com/office/drawing/2014/main" id="{6A27D1A0-1521-2C29-40D9-920DBC1BA3E7}"/>
              </a:ext>
            </a:extLst>
          </p:cNvPr>
          <p:cNvSpPr/>
          <p:nvPr/>
        </p:nvSpPr>
        <p:spPr>
          <a:xfrm rot="5400000">
            <a:off x="1478388" y="296012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2E8A">
              <a:alpha val="3300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1461;p43">
            <a:extLst>
              <a:ext uri="{FF2B5EF4-FFF2-40B4-BE49-F238E27FC236}">
                <a16:creationId xmlns:a16="http://schemas.microsoft.com/office/drawing/2014/main" id="{23FDC4E1-2240-E5E4-8289-FDE7B21F1CDA}"/>
              </a:ext>
            </a:extLst>
          </p:cNvPr>
          <p:cNvGrpSpPr/>
          <p:nvPr/>
        </p:nvGrpSpPr>
        <p:grpSpPr>
          <a:xfrm>
            <a:off x="1729250" y="3106084"/>
            <a:ext cx="454355" cy="536704"/>
            <a:chOff x="4745408" y="4001992"/>
            <a:chExt cx="509652" cy="602023"/>
          </a:xfrm>
        </p:grpSpPr>
        <p:sp>
          <p:nvSpPr>
            <p:cNvPr id="4" name="Google Shape;1462;p43">
              <a:extLst>
                <a:ext uri="{FF2B5EF4-FFF2-40B4-BE49-F238E27FC236}">
                  <a16:creationId xmlns:a16="http://schemas.microsoft.com/office/drawing/2014/main" id="{7434AB4E-76C4-C5F5-2734-41C3B5C9C167}"/>
                </a:ext>
              </a:extLst>
            </p:cNvPr>
            <p:cNvSpPr/>
            <p:nvPr/>
          </p:nvSpPr>
          <p:spPr>
            <a:xfrm>
              <a:off x="4745408" y="4001992"/>
              <a:ext cx="509652" cy="602023"/>
            </a:xfrm>
            <a:custGeom>
              <a:avLst/>
              <a:gdLst/>
              <a:ahLst/>
              <a:cxnLst/>
              <a:rect l="l" t="t" r="r" b="b"/>
              <a:pathLst>
                <a:path w="15366" h="18151" extrusionOk="0">
                  <a:moveTo>
                    <a:pt x="7621" y="3566"/>
                  </a:moveTo>
                  <a:cubicBezTo>
                    <a:pt x="8283" y="3566"/>
                    <a:pt x="8831" y="4057"/>
                    <a:pt x="8920" y="4696"/>
                  </a:cubicBezTo>
                  <a:lnTo>
                    <a:pt x="6321" y="4696"/>
                  </a:lnTo>
                  <a:cubicBezTo>
                    <a:pt x="6409" y="4058"/>
                    <a:pt x="6958" y="3566"/>
                    <a:pt x="7621" y="3566"/>
                  </a:cubicBezTo>
                  <a:close/>
                  <a:moveTo>
                    <a:pt x="10155" y="5228"/>
                  </a:moveTo>
                  <a:cubicBezTo>
                    <a:pt x="10236" y="5228"/>
                    <a:pt x="10304" y="5296"/>
                    <a:pt x="10304" y="5377"/>
                  </a:cubicBezTo>
                  <a:lnTo>
                    <a:pt x="10304" y="6649"/>
                  </a:lnTo>
                  <a:lnTo>
                    <a:pt x="532" y="6649"/>
                  </a:lnTo>
                  <a:lnTo>
                    <a:pt x="532" y="5377"/>
                  </a:lnTo>
                  <a:cubicBezTo>
                    <a:pt x="532" y="5296"/>
                    <a:pt x="600" y="5228"/>
                    <a:pt x="681" y="5228"/>
                  </a:cubicBezTo>
                  <a:close/>
                  <a:moveTo>
                    <a:pt x="10304" y="7181"/>
                  </a:moveTo>
                  <a:lnTo>
                    <a:pt x="10304" y="17619"/>
                  </a:lnTo>
                  <a:lnTo>
                    <a:pt x="532" y="17619"/>
                  </a:lnTo>
                  <a:lnTo>
                    <a:pt x="532" y="7181"/>
                  </a:lnTo>
                  <a:close/>
                  <a:moveTo>
                    <a:pt x="5211" y="1"/>
                  </a:moveTo>
                  <a:cubicBezTo>
                    <a:pt x="4835" y="1"/>
                    <a:pt x="4529" y="307"/>
                    <a:pt x="4529" y="683"/>
                  </a:cubicBezTo>
                  <a:lnTo>
                    <a:pt x="4529" y="4696"/>
                  </a:lnTo>
                  <a:lnTo>
                    <a:pt x="682" y="4696"/>
                  </a:lnTo>
                  <a:cubicBezTo>
                    <a:pt x="306" y="4696"/>
                    <a:pt x="0" y="5002"/>
                    <a:pt x="0" y="5377"/>
                  </a:cubicBezTo>
                  <a:lnTo>
                    <a:pt x="0" y="17707"/>
                  </a:lnTo>
                  <a:cubicBezTo>
                    <a:pt x="0" y="17951"/>
                    <a:pt x="198" y="18151"/>
                    <a:pt x="443" y="18151"/>
                  </a:cubicBezTo>
                  <a:lnTo>
                    <a:pt x="10394" y="18151"/>
                  </a:lnTo>
                  <a:cubicBezTo>
                    <a:pt x="10638" y="18151"/>
                    <a:pt x="10836" y="17951"/>
                    <a:pt x="10836" y="17707"/>
                  </a:cubicBezTo>
                  <a:lnTo>
                    <a:pt x="10836" y="13455"/>
                  </a:lnTo>
                  <a:lnTo>
                    <a:pt x="14923" y="13455"/>
                  </a:lnTo>
                  <a:cubicBezTo>
                    <a:pt x="15167" y="13455"/>
                    <a:pt x="15365" y="13256"/>
                    <a:pt x="15365" y="13012"/>
                  </a:cubicBezTo>
                  <a:lnTo>
                    <a:pt x="15365" y="9075"/>
                  </a:lnTo>
                  <a:cubicBezTo>
                    <a:pt x="15365" y="8928"/>
                    <a:pt x="15246" y="8809"/>
                    <a:pt x="15099" y="8809"/>
                  </a:cubicBezTo>
                  <a:cubicBezTo>
                    <a:pt x="14952" y="8809"/>
                    <a:pt x="14833" y="8928"/>
                    <a:pt x="14833" y="9075"/>
                  </a:cubicBezTo>
                  <a:lnTo>
                    <a:pt x="14833" y="12923"/>
                  </a:lnTo>
                  <a:lnTo>
                    <a:pt x="10836" y="12923"/>
                  </a:lnTo>
                  <a:lnTo>
                    <a:pt x="10836" y="11289"/>
                  </a:lnTo>
                  <a:lnTo>
                    <a:pt x="14102" y="11289"/>
                  </a:lnTo>
                  <a:cubicBezTo>
                    <a:pt x="14249" y="11289"/>
                    <a:pt x="14368" y="11169"/>
                    <a:pt x="14368" y="11023"/>
                  </a:cubicBezTo>
                  <a:cubicBezTo>
                    <a:pt x="14368" y="10876"/>
                    <a:pt x="14249" y="10757"/>
                    <a:pt x="14102" y="10757"/>
                  </a:cubicBezTo>
                  <a:lnTo>
                    <a:pt x="10836" y="10757"/>
                  </a:lnTo>
                  <a:lnTo>
                    <a:pt x="10836" y="10476"/>
                  </a:lnTo>
                  <a:lnTo>
                    <a:pt x="14102" y="10476"/>
                  </a:lnTo>
                  <a:cubicBezTo>
                    <a:pt x="14249" y="10476"/>
                    <a:pt x="14368" y="10357"/>
                    <a:pt x="14368" y="10210"/>
                  </a:cubicBezTo>
                  <a:cubicBezTo>
                    <a:pt x="14368" y="10063"/>
                    <a:pt x="14249" y="9944"/>
                    <a:pt x="14102" y="9944"/>
                  </a:cubicBezTo>
                  <a:lnTo>
                    <a:pt x="10836" y="9944"/>
                  </a:lnTo>
                  <a:lnTo>
                    <a:pt x="10836" y="9377"/>
                  </a:lnTo>
                  <a:lnTo>
                    <a:pt x="14102" y="9377"/>
                  </a:lnTo>
                  <a:cubicBezTo>
                    <a:pt x="14249" y="9377"/>
                    <a:pt x="14368" y="9258"/>
                    <a:pt x="14368" y="9111"/>
                  </a:cubicBezTo>
                  <a:cubicBezTo>
                    <a:pt x="14368" y="8964"/>
                    <a:pt x="14249" y="8845"/>
                    <a:pt x="14102" y="8845"/>
                  </a:cubicBezTo>
                  <a:lnTo>
                    <a:pt x="13818" y="8845"/>
                  </a:lnTo>
                  <a:lnTo>
                    <a:pt x="13818" y="6952"/>
                  </a:lnTo>
                  <a:cubicBezTo>
                    <a:pt x="13818" y="6805"/>
                    <a:pt x="13699" y="6687"/>
                    <a:pt x="13552" y="6687"/>
                  </a:cubicBezTo>
                  <a:cubicBezTo>
                    <a:pt x="13405" y="6687"/>
                    <a:pt x="13286" y="6805"/>
                    <a:pt x="13286" y="6952"/>
                  </a:cubicBezTo>
                  <a:lnTo>
                    <a:pt x="13286" y="8845"/>
                  </a:lnTo>
                  <a:lnTo>
                    <a:pt x="12862" y="8845"/>
                  </a:lnTo>
                  <a:lnTo>
                    <a:pt x="12862" y="7770"/>
                  </a:lnTo>
                  <a:cubicBezTo>
                    <a:pt x="12862" y="7623"/>
                    <a:pt x="12743" y="7504"/>
                    <a:pt x="12596" y="7504"/>
                  </a:cubicBezTo>
                  <a:cubicBezTo>
                    <a:pt x="12449" y="7504"/>
                    <a:pt x="12331" y="7623"/>
                    <a:pt x="12331" y="7770"/>
                  </a:cubicBezTo>
                  <a:lnTo>
                    <a:pt x="12331" y="8845"/>
                  </a:lnTo>
                  <a:lnTo>
                    <a:pt x="11875" y="8845"/>
                  </a:lnTo>
                  <a:lnTo>
                    <a:pt x="11875" y="6036"/>
                  </a:lnTo>
                  <a:cubicBezTo>
                    <a:pt x="11875" y="5889"/>
                    <a:pt x="11756" y="5770"/>
                    <a:pt x="11609" y="5770"/>
                  </a:cubicBezTo>
                  <a:cubicBezTo>
                    <a:pt x="11463" y="5770"/>
                    <a:pt x="11343" y="5889"/>
                    <a:pt x="11343" y="6036"/>
                  </a:cubicBezTo>
                  <a:lnTo>
                    <a:pt x="11343" y="8845"/>
                  </a:lnTo>
                  <a:lnTo>
                    <a:pt x="10836" y="8845"/>
                  </a:lnTo>
                  <a:lnTo>
                    <a:pt x="10836" y="5378"/>
                  </a:lnTo>
                  <a:cubicBezTo>
                    <a:pt x="10836" y="5002"/>
                    <a:pt x="10531" y="4696"/>
                    <a:pt x="10156" y="4696"/>
                  </a:cubicBezTo>
                  <a:lnTo>
                    <a:pt x="9456" y="4696"/>
                  </a:lnTo>
                  <a:cubicBezTo>
                    <a:pt x="9364" y="3765"/>
                    <a:pt x="8576" y="3034"/>
                    <a:pt x="7621" y="3034"/>
                  </a:cubicBezTo>
                  <a:cubicBezTo>
                    <a:pt x="6665" y="3034"/>
                    <a:pt x="5877" y="3765"/>
                    <a:pt x="5785" y="4696"/>
                  </a:cubicBezTo>
                  <a:lnTo>
                    <a:pt x="5061" y="4696"/>
                  </a:lnTo>
                  <a:lnTo>
                    <a:pt x="5061" y="2486"/>
                  </a:lnTo>
                  <a:lnTo>
                    <a:pt x="7187" y="2486"/>
                  </a:lnTo>
                  <a:cubicBezTo>
                    <a:pt x="7333" y="2486"/>
                    <a:pt x="7452" y="2366"/>
                    <a:pt x="7452" y="2220"/>
                  </a:cubicBezTo>
                  <a:cubicBezTo>
                    <a:pt x="7452" y="2073"/>
                    <a:pt x="7333" y="1954"/>
                    <a:pt x="7187" y="1954"/>
                  </a:cubicBezTo>
                  <a:lnTo>
                    <a:pt x="5061" y="1954"/>
                  </a:lnTo>
                  <a:lnTo>
                    <a:pt x="5061" y="683"/>
                  </a:lnTo>
                  <a:cubicBezTo>
                    <a:pt x="5061" y="601"/>
                    <a:pt x="5130" y="533"/>
                    <a:pt x="5211" y="533"/>
                  </a:cubicBezTo>
                  <a:lnTo>
                    <a:pt x="14685" y="533"/>
                  </a:lnTo>
                  <a:cubicBezTo>
                    <a:pt x="14766" y="533"/>
                    <a:pt x="14834" y="601"/>
                    <a:pt x="14834" y="683"/>
                  </a:cubicBezTo>
                  <a:lnTo>
                    <a:pt x="14834" y="1954"/>
                  </a:lnTo>
                  <a:lnTo>
                    <a:pt x="8746" y="1954"/>
                  </a:lnTo>
                  <a:cubicBezTo>
                    <a:pt x="8599" y="1954"/>
                    <a:pt x="8480" y="2073"/>
                    <a:pt x="8480" y="2220"/>
                  </a:cubicBezTo>
                  <a:cubicBezTo>
                    <a:pt x="8480" y="2366"/>
                    <a:pt x="8599" y="2486"/>
                    <a:pt x="8746" y="2486"/>
                  </a:cubicBezTo>
                  <a:lnTo>
                    <a:pt x="14833" y="2486"/>
                  </a:lnTo>
                  <a:lnTo>
                    <a:pt x="14833" y="7728"/>
                  </a:lnTo>
                  <a:cubicBezTo>
                    <a:pt x="14833" y="7876"/>
                    <a:pt x="14952" y="7994"/>
                    <a:pt x="15099" y="7994"/>
                  </a:cubicBezTo>
                  <a:cubicBezTo>
                    <a:pt x="15246" y="7994"/>
                    <a:pt x="15365" y="7876"/>
                    <a:pt x="15365" y="7728"/>
                  </a:cubicBezTo>
                  <a:lnTo>
                    <a:pt x="15365" y="683"/>
                  </a:lnTo>
                  <a:cubicBezTo>
                    <a:pt x="15365" y="307"/>
                    <a:pt x="15059" y="1"/>
                    <a:pt x="14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463;p43">
              <a:extLst>
                <a:ext uri="{FF2B5EF4-FFF2-40B4-BE49-F238E27FC236}">
                  <a16:creationId xmlns:a16="http://schemas.microsoft.com/office/drawing/2014/main" id="{2AE33058-6E00-F38E-718F-A49451F589FD}"/>
                </a:ext>
              </a:extLst>
            </p:cNvPr>
            <p:cNvSpPr/>
            <p:nvPr/>
          </p:nvSpPr>
          <p:spPr>
            <a:xfrm>
              <a:off x="5144546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6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4" y="455"/>
                  </a:cubicBezTo>
                  <a:cubicBezTo>
                    <a:pt x="505" y="404"/>
                    <a:pt x="532" y="336"/>
                    <a:pt x="532" y="266"/>
                  </a:cubicBezTo>
                  <a:cubicBezTo>
                    <a:pt x="532" y="196"/>
                    <a:pt x="505" y="128"/>
                    <a:pt x="454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464;p43">
              <a:extLst>
                <a:ext uri="{FF2B5EF4-FFF2-40B4-BE49-F238E27FC236}">
                  <a16:creationId xmlns:a16="http://schemas.microsoft.com/office/drawing/2014/main" id="{0A0A1836-60D7-8504-DFEE-9732DEC990F6}"/>
                </a:ext>
              </a:extLst>
            </p:cNvPr>
            <p:cNvSpPr/>
            <p:nvPr/>
          </p:nvSpPr>
          <p:spPr>
            <a:xfrm>
              <a:off x="5175126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6" y="532"/>
                    <a:pt x="405" y="504"/>
                    <a:pt x="454" y="455"/>
                  </a:cubicBezTo>
                  <a:cubicBezTo>
                    <a:pt x="504" y="404"/>
                    <a:pt x="532" y="335"/>
                    <a:pt x="532" y="266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465;p43">
              <a:extLst>
                <a:ext uri="{FF2B5EF4-FFF2-40B4-BE49-F238E27FC236}">
                  <a16:creationId xmlns:a16="http://schemas.microsoft.com/office/drawing/2014/main" id="{A7D6A86D-5C89-582E-1461-2837995F0865}"/>
                </a:ext>
              </a:extLst>
            </p:cNvPr>
            <p:cNvSpPr/>
            <p:nvPr/>
          </p:nvSpPr>
          <p:spPr>
            <a:xfrm>
              <a:off x="5205674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5" y="404"/>
                    <a:pt x="532" y="335"/>
                    <a:pt x="532" y="266"/>
                  </a:cubicBezTo>
                  <a:cubicBezTo>
                    <a:pt x="532" y="197"/>
                    <a:pt x="505" y="128"/>
                    <a:pt x="455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466;p43">
              <a:extLst>
                <a:ext uri="{FF2B5EF4-FFF2-40B4-BE49-F238E27FC236}">
                  <a16:creationId xmlns:a16="http://schemas.microsoft.com/office/drawing/2014/main" id="{EFF4C15F-185C-D5D0-692D-D9616618940E}"/>
                </a:ext>
              </a:extLst>
            </p:cNvPr>
            <p:cNvSpPr/>
            <p:nvPr/>
          </p:nvSpPr>
          <p:spPr>
            <a:xfrm>
              <a:off x="5126834" y="4109687"/>
              <a:ext cx="88259" cy="17678"/>
            </a:xfrm>
            <a:custGeom>
              <a:avLst/>
              <a:gdLst/>
              <a:ahLst/>
              <a:cxnLst/>
              <a:rect l="l" t="t" r="r" b="b"/>
              <a:pathLst>
                <a:path w="2661" h="533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2395" y="532"/>
                  </a:lnTo>
                  <a:cubicBezTo>
                    <a:pt x="2542" y="532"/>
                    <a:pt x="2660" y="413"/>
                    <a:pt x="2660" y="266"/>
                  </a:cubicBezTo>
                  <a:cubicBezTo>
                    <a:pt x="2661" y="119"/>
                    <a:pt x="2542" y="0"/>
                    <a:pt x="2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467;p43">
              <a:extLst>
                <a:ext uri="{FF2B5EF4-FFF2-40B4-BE49-F238E27FC236}">
                  <a16:creationId xmlns:a16="http://schemas.microsoft.com/office/drawing/2014/main" id="{2DBD2E6A-82A3-C346-2465-E38522B9A448}"/>
                </a:ext>
              </a:extLst>
            </p:cNvPr>
            <p:cNvSpPr/>
            <p:nvPr/>
          </p:nvSpPr>
          <p:spPr>
            <a:xfrm>
              <a:off x="5126834" y="4136652"/>
              <a:ext cx="88259" cy="17645"/>
            </a:xfrm>
            <a:custGeom>
              <a:avLst/>
              <a:gdLst/>
              <a:ahLst/>
              <a:cxnLst/>
              <a:rect l="l" t="t" r="r" b="b"/>
              <a:pathLst>
                <a:path w="2661" h="532" extrusionOk="0">
                  <a:moveTo>
                    <a:pt x="266" y="1"/>
                  </a:moveTo>
                  <a:cubicBezTo>
                    <a:pt x="119" y="1"/>
                    <a:pt x="1" y="120"/>
                    <a:pt x="1" y="265"/>
                  </a:cubicBezTo>
                  <a:cubicBezTo>
                    <a:pt x="1" y="412"/>
                    <a:pt x="120" y="531"/>
                    <a:pt x="266" y="531"/>
                  </a:cubicBezTo>
                  <a:lnTo>
                    <a:pt x="2395" y="531"/>
                  </a:lnTo>
                  <a:cubicBezTo>
                    <a:pt x="2542" y="531"/>
                    <a:pt x="2660" y="412"/>
                    <a:pt x="2660" y="265"/>
                  </a:cubicBezTo>
                  <a:cubicBezTo>
                    <a:pt x="2661" y="120"/>
                    <a:pt x="2542" y="1"/>
                    <a:pt x="2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68;p43">
              <a:extLst>
                <a:ext uri="{FF2B5EF4-FFF2-40B4-BE49-F238E27FC236}">
                  <a16:creationId xmlns:a16="http://schemas.microsoft.com/office/drawing/2014/main" id="{797532D0-D814-8AAB-3F8A-32AEDEDF5978}"/>
                </a:ext>
              </a:extLst>
            </p:cNvPr>
            <p:cNvSpPr/>
            <p:nvPr/>
          </p:nvSpPr>
          <p:spPr>
            <a:xfrm>
              <a:off x="5157448" y="4163584"/>
              <a:ext cx="57645" cy="17678"/>
            </a:xfrm>
            <a:custGeom>
              <a:avLst/>
              <a:gdLst/>
              <a:ahLst/>
              <a:cxnLst/>
              <a:rect l="l" t="t" r="r" b="b"/>
              <a:pathLst>
                <a:path w="1738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472" y="533"/>
                  </a:lnTo>
                  <a:cubicBezTo>
                    <a:pt x="1619" y="533"/>
                    <a:pt x="1737" y="413"/>
                    <a:pt x="1737" y="267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69;p43">
              <a:extLst>
                <a:ext uri="{FF2B5EF4-FFF2-40B4-BE49-F238E27FC236}">
                  <a16:creationId xmlns:a16="http://schemas.microsoft.com/office/drawing/2014/main" id="{5FE41C6F-65B2-66A3-4BEC-3BBB09A53E89}"/>
                </a:ext>
              </a:extLst>
            </p:cNvPr>
            <p:cNvSpPr/>
            <p:nvPr/>
          </p:nvSpPr>
          <p:spPr>
            <a:xfrm>
              <a:off x="5127730" y="4385707"/>
              <a:ext cx="94262" cy="17645"/>
            </a:xfrm>
            <a:custGeom>
              <a:avLst/>
              <a:gdLst/>
              <a:ahLst/>
              <a:cxnLst/>
              <a:rect l="l" t="t" r="r" b="b"/>
              <a:pathLst>
                <a:path w="2842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575" y="532"/>
                  </a:lnTo>
                  <a:cubicBezTo>
                    <a:pt x="2722" y="532"/>
                    <a:pt x="2841" y="413"/>
                    <a:pt x="2841" y="266"/>
                  </a:cubicBezTo>
                  <a:cubicBezTo>
                    <a:pt x="2841" y="119"/>
                    <a:pt x="2722" y="0"/>
                    <a:pt x="2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70;p43">
              <a:extLst>
                <a:ext uri="{FF2B5EF4-FFF2-40B4-BE49-F238E27FC236}">
                  <a16:creationId xmlns:a16="http://schemas.microsoft.com/office/drawing/2014/main" id="{86BFF5C8-720B-F6F0-C673-D868E80E7E99}"/>
                </a:ext>
              </a:extLst>
            </p:cNvPr>
            <p:cNvSpPr/>
            <p:nvPr/>
          </p:nvSpPr>
          <p:spPr>
            <a:xfrm>
              <a:off x="4924380" y="4033700"/>
              <a:ext cx="57645" cy="17645"/>
            </a:xfrm>
            <a:custGeom>
              <a:avLst/>
              <a:gdLst/>
              <a:ahLst/>
              <a:cxnLst/>
              <a:rect l="l" t="t" r="r" b="b"/>
              <a:pathLst>
                <a:path w="1738" h="532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2" y="532"/>
                  </a:lnTo>
                  <a:cubicBezTo>
                    <a:pt x="1619" y="532"/>
                    <a:pt x="1738" y="413"/>
                    <a:pt x="1738" y="266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71;p43">
              <a:extLst>
                <a:ext uri="{FF2B5EF4-FFF2-40B4-BE49-F238E27FC236}">
                  <a16:creationId xmlns:a16="http://schemas.microsoft.com/office/drawing/2014/main" id="{8A9D4474-3412-F5FD-9E97-C14003993B7D}"/>
                </a:ext>
              </a:extLst>
            </p:cNvPr>
            <p:cNvSpPr/>
            <p:nvPr/>
          </p:nvSpPr>
          <p:spPr>
            <a:xfrm>
              <a:off x="4997249" y="4189389"/>
              <a:ext cx="17678" cy="17711"/>
            </a:xfrm>
            <a:custGeom>
              <a:avLst/>
              <a:gdLst/>
              <a:ahLst/>
              <a:cxnLst/>
              <a:rect l="l" t="t" r="r" b="b"/>
              <a:pathLst>
                <a:path w="533" h="534" extrusionOk="0">
                  <a:moveTo>
                    <a:pt x="267" y="1"/>
                  </a:moveTo>
                  <a:cubicBezTo>
                    <a:pt x="197" y="1"/>
                    <a:pt x="128" y="30"/>
                    <a:pt x="79" y="79"/>
                  </a:cubicBezTo>
                  <a:cubicBezTo>
                    <a:pt x="30" y="129"/>
                    <a:pt x="1" y="197"/>
                    <a:pt x="1" y="268"/>
                  </a:cubicBezTo>
                  <a:cubicBezTo>
                    <a:pt x="1" y="338"/>
                    <a:pt x="30" y="406"/>
                    <a:pt x="79" y="456"/>
                  </a:cubicBezTo>
                  <a:cubicBezTo>
                    <a:pt x="128" y="505"/>
                    <a:pt x="197" y="534"/>
                    <a:pt x="267" y="534"/>
                  </a:cubicBezTo>
                  <a:cubicBezTo>
                    <a:pt x="337" y="534"/>
                    <a:pt x="405" y="505"/>
                    <a:pt x="455" y="456"/>
                  </a:cubicBezTo>
                  <a:cubicBezTo>
                    <a:pt x="504" y="406"/>
                    <a:pt x="533" y="338"/>
                    <a:pt x="533" y="268"/>
                  </a:cubicBezTo>
                  <a:cubicBezTo>
                    <a:pt x="533" y="197"/>
                    <a:pt x="504" y="129"/>
                    <a:pt x="455" y="79"/>
                  </a:cubicBezTo>
                  <a:cubicBezTo>
                    <a:pt x="405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72;p43">
              <a:extLst>
                <a:ext uri="{FF2B5EF4-FFF2-40B4-BE49-F238E27FC236}">
                  <a16:creationId xmlns:a16="http://schemas.microsoft.com/office/drawing/2014/main" id="{7DAAE543-97E0-32B8-6AF6-5872EBF6A4AB}"/>
                </a:ext>
              </a:extLst>
            </p:cNvPr>
            <p:cNvSpPr/>
            <p:nvPr/>
          </p:nvSpPr>
          <p:spPr>
            <a:xfrm>
              <a:off x="5027796" y="4189422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6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9" y="504"/>
                    <a:pt x="197" y="533"/>
                    <a:pt x="267" y="533"/>
                  </a:cubicBezTo>
                  <a:cubicBezTo>
                    <a:pt x="338" y="533"/>
                    <a:pt x="405" y="504"/>
                    <a:pt x="456" y="455"/>
                  </a:cubicBezTo>
                  <a:cubicBezTo>
                    <a:pt x="505" y="405"/>
                    <a:pt x="533" y="337"/>
                    <a:pt x="533" y="266"/>
                  </a:cubicBezTo>
                  <a:cubicBezTo>
                    <a:pt x="533" y="196"/>
                    <a:pt x="505" y="128"/>
                    <a:pt x="456" y="78"/>
                  </a:cubicBezTo>
                  <a:cubicBezTo>
                    <a:pt x="405" y="29"/>
                    <a:pt x="338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73;p43">
              <a:extLst>
                <a:ext uri="{FF2B5EF4-FFF2-40B4-BE49-F238E27FC236}">
                  <a16:creationId xmlns:a16="http://schemas.microsoft.com/office/drawing/2014/main" id="{836724C0-46F7-1D27-7088-576338CEED7F}"/>
                </a:ext>
              </a:extLst>
            </p:cNvPr>
            <p:cNvSpPr/>
            <p:nvPr/>
          </p:nvSpPr>
          <p:spPr>
            <a:xfrm>
              <a:off x="5058377" y="418942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7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4" y="405"/>
                    <a:pt x="533" y="337"/>
                    <a:pt x="533" y="267"/>
                  </a:cubicBezTo>
                  <a:cubicBezTo>
                    <a:pt x="533" y="196"/>
                    <a:pt x="504" y="128"/>
                    <a:pt x="455" y="78"/>
                  </a:cubicBezTo>
                  <a:cubicBezTo>
                    <a:pt x="405" y="29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74;p43">
              <a:extLst>
                <a:ext uri="{FF2B5EF4-FFF2-40B4-BE49-F238E27FC236}">
                  <a16:creationId xmlns:a16="http://schemas.microsoft.com/office/drawing/2014/main" id="{D0964DDF-8F9B-AEC2-990A-AE7C81E59A2C}"/>
                </a:ext>
              </a:extLst>
            </p:cNvPr>
            <p:cNvSpPr/>
            <p:nvPr/>
          </p:nvSpPr>
          <p:spPr>
            <a:xfrm>
              <a:off x="4785342" y="4319173"/>
              <a:ext cx="279503" cy="244876"/>
            </a:xfrm>
            <a:custGeom>
              <a:avLst/>
              <a:gdLst/>
              <a:ahLst/>
              <a:cxnLst/>
              <a:rect l="l" t="t" r="r" b="b"/>
              <a:pathLst>
                <a:path w="8427" h="7383" extrusionOk="0">
                  <a:moveTo>
                    <a:pt x="1541" y="5099"/>
                  </a:moveTo>
                  <a:lnTo>
                    <a:pt x="1541" y="6850"/>
                  </a:lnTo>
                  <a:lnTo>
                    <a:pt x="1001" y="6850"/>
                  </a:lnTo>
                  <a:lnTo>
                    <a:pt x="1001" y="5099"/>
                  </a:lnTo>
                  <a:close/>
                  <a:moveTo>
                    <a:pt x="5465" y="2932"/>
                  </a:moveTo>
                  <a:lnTo>
                    <a:pt x="5465" y="6850"/>
                  </a:lnTo>
                  <a:lnTo>
                    <a:pt x="4926" y="6850"/>
                  </a:lnTo>
                  <a:lnTo>
                    <a:pt x="4926" y="2932"/>
                  </a:lnTo>
                  <a:close/>
                  <a:moveTo>
                    <a:pt x="7427" y="532"/>
                  </a:moveTo>
                  <a:lnTo>
                    <a:pt x="7427" y="6850"/>
                  </a:lnTo>
                  <a:lnTo>
                    <a:pt x="6888" y="6850"/>
                  </a:lnTo>
                  <a:lnTo>
                    <a:pt x="6888" y="532"/>
                  </a:lnTo>
                  <a:close/>
                  <a:moveTo>
                    <a:pt x="6830" y="1"/>
                  </a:moveTo>
                  <a:cubicBezTo>
                    <a:pt x="6568" y="1"/>
                    <a:pt x="6356" y="213"/>
                    <a:pt x="6356" y="474"/>
                  </a:cubicBezTo>
                  <a:lnTo>
                    <a:pt x="6356" y="6850"/>
                  </a:lnTo>
                  <a:lnTo>
                    <a:pt x="5997" y="6850"/>
                  </a:lnTo>
                  <a:lnTo>
                    <a:pt x="5997" y="2874"/>
                  </a:lnTo>
                  <a:cubicBezTo>
                    <a:pt x="5997" y="2612"/>
                    <a:pt x="5784" y="2400"/>
                    <a:pt x="5522" y="2400"/>
                  </a:cubicBezTo>
                  <a:lnTo>
                    <a:pt x="4867" y="2400"/>
                  </a:lnTo>
                  <a:cubicBezTo>
                    <a:pt x="4606" y="2400"/>
                    <a:pt x="4394" y="2612"/>
                    <a:pt x="4394" y="2874"/>
                  </a:cubicBezTo>
                  <a:lnTo>
                    <a:pt x="4394" y="6850"/>
                  </a:lnTo>
                  <a:lnTo>
                    <a:pt x="4033" y="6850"/>
                  </a:lnTo>
                  <a:lnTo>
                    <a:pt x="4033" y="3483"/>
                  </a:lnTo>
                  <a:cubicBezTo>
                    <a:pt x="4033" y="3336"/>
                    <a:pt x="3914" y="3217"/>
                    <a:pt x="3769" y="3217"/>
                  </a:cubicBezTo>
                  <a:cubicBezTo>
                    <a:pt x="3621" y="3217"/>
                    <a:pt x="3503" y="3336"/>
                    <a:pt x="3503" y="3483"/>
                  </a:cubicBezTo>
                  <a:lnTo>
                    <a:pt x="3503" y="6850"/>
                  </a:lnTo>
                  <a:lnTo>
                    <a:pt x="2964" y="6850"/>
                  </a:lnTo>
                  <a:lnTo>
                    <a:pt x="2964" y="1306"/>
                  </a:lnTo>
                  <a:lnTo>
                    <a:pt x="3503" y="1306"/>
                  </a:lnTo>
                  <a:lnTo>
                    <a:pt x="3503" y="2065"/>
                  </a:lnTo>
                  <a:cubicBezTo>
                    <a:pt x="3503" y="2211"/>
                    <a:pt x="3621" y="2331"/>
                    <a:pt x="3769" y="2331"/>
                  </a:cubicBezTo>
                  <a:cubicBezTo>
                    <a:pt x="3914" y="2331"/>
                    <a:pt x="4033" y="2211"/>
                    <a:pt x="4033" y="2065"/>
                  </a:cubicBezTo>
                  <a:lnTo>
                    <a:pt x="4033" y="1248"/>
                  </a:lnTo>
                  <a:cubicBezTo>
                    <a:pt x="4033" y="987"/>
                    <a:pt x="3821" y="775"/>
                    <a:pt x="3560" y="775"/>
                  </a:cubicBezTo>
                  <a:lnTo>
                    <a:pt x="2905" y="775"/>
                  </a:lnTo>
                  <a:cubicBezTo>
                    <a:pt x="2644" y="775"/>
                    <a:pt x="2432" y="987"/>
                    <a:pt x="2432" y="1248"/>
                  </a:cubicBezTo>
                  <a:lnTo>
                    <a:pt x="2432" y="6850"/>
                  </a:lnTo>
                  <a:lnTo>
                    <a:pt x="2071" y="6850"/>
                  </a:lnTo>
                  <a:lnTo>
                    <a:pt x="2071" y="5041"/>
                  </a:lnTo>
                  <a:cubicBezTo>
                    <a:pt x="2071" y="4779"/>
                    <a:pt x="1859" y="4567"/>
                    <a:pt x="1598" y="4567"/>
                  </a:cubicBezTo>
                  <a:lnTo>
                    <a:pt x="943" y="4567"/>
                  </a:lnTo>
                  <a:cubicBezTo>
                    <a:pt x="682" y="4567"/>
                    <a:pt x="470" y="4779"/>
                    <a:pt x="470" y="5041"/>
                  </a:cubicBezTo>
                  <a:lnTo>
                    <a:pt x="470" y="6850"/>
                  </a:lnTo>
                  <a:lnTo>
                    <a:pt x="266" y="6850"/>
                  </a:lnTo>
                  <a:cubicBezTo>
                    <a:pt x="120" y="6850"/>
                    <a:pt x="0" y="6969"/>
                    <a:pt x="0" y="7116"/>
                  </a:cubicBezTo>
                  <a:cubicBezTo>
                    <a:pt x="0" y="7263"/>
                    <a:pt x="120" y="7382"/>
                    <a:pt x="266" y="7382"/>
                  </a:cubicBezTo>
                  <a:lnTo>
                    <a:pt x="8161" y="7382"/>
                  </a:lnTo>
                  <a:cubicBezTo>
                    <a:pt x="8308" y="7382"/>
                    <a:pt x="8427" y="7263"/>
                    <a:pt x="8427" y="7116"/>
                  </a:cubicBezTo>
                  <a:cubicBezTo>
                    <a:pt x="8427" y="6969"/>
                    <a:pt x="8309" y="6850"/>
                    <a:pt x="8161" y="6850"/>
                  </a:cubicBezTo>
                  <a:lnTo>
                    <a:pt x="7959" y="6850"/>
                  </a:lnTo>
                  <a:lnTo>
                    <a:pt x="7959" y="474"/>
                  </a:lnTo>
                  <a:cubicBezTo>
                    <a:pt x="7959" y="213"/>
                    <a:pt x="7746" y="1"/>
                    <a:pt x="7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75;p43">
              <a:extLst>
                <a:ext uri="{FF2B5EF4-FFF2-40B4-BE49-F238E27FC236}">
                  <a16:creationId xmlns:a16="http://schemas.microsoft.com/office/drawing/2014/main" id="{E25541A1-D259-275C-FDB7-2C5E00EF52D1}"/>
                </a:ext>
              </a:extLst>
            </p:cNvPr>
            <p:cNvSpPr/>
            <p:nvPr/>
          </p:nvSpPr>
          <p:spPr>
            <a:xfrm>
              <a:off x="4785375" y="4265408"/>
              <a:ext cx="88226" cy="17678"/>
            </a:xfrm>
            <a:custGeom>
              <a:avLst/>
              <a:gdLst/>
              <a:ahLst/>
              <a:cxnLst/>
              <a:rect l="l" t="t" r="r" b="b"/>
              <a:pathLst>
                <a:path w="2660" h="533" extrusionOk="0">
                  <a:moveTo>
                    <a:pt x="265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3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3"/>
                    <a:pt x="2660" y="267"/>
                  </a:cubicBezTo>
                  <a:cubicBezTo>
                    <a:pt x="2660" y="120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476;p43">
              <a:extLst>
                <a:ext uri="{FF2B5EF4-FFF2-40B4-BE49-F238E27FC236}">
                  <a16:creationId xmlns:a16="http://schemas.microsoft.com/office/drawing/2014/main" id="{D040C509-2E71-9769-2A3D-B3E8AA3CD41E}"/>
                </a:ext>
              </a:extLst>
            </p:cNvPr>
            <p:cNvSpPr/>
            <p:nvPr/>
          </p:nvSpPr>
          <p:spPr>
            <a:xfrm>
              <a:off x="4785375" y="4292340"/>
              <a:ext cx="88226" cy="17678"/>
            </a:xfrm>
            <a:custGeom>
              <a:avLst/>
              <a:gdLst/>
              <a:ahLst/>
              <a:cxnLst/>
              <a:rect l="l" t="t" r="r" b="b"/>
              <a:pathLst>
                <a:path w="2660" h="533" extrusionOk="0">
                  <a:moveTo>
                    <a:pt x="265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4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4"/>
                    <a:pt x="2660" y="267"/>
                  </a:cubicBezTo>
                  <a:cubicBezTo>
                    <a:pt x="2660" y="121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477;p43">
              <a:extLst>
                <a:ext uri="{FF2B5EF4-FFF2-40B4-BE49-F238E27FC236}">
                  <a16:creationId xmlns:a16="http://schemas.microsoft.com/office/drawing/2014/main" id="{39F5C9E3-2F1F-508D-C3BB-08298D69C090}"/>
                </a:ext>
              </a:extLst>
            </p:cNvPr>
            <p:cNvSpPr/>
            <p:nvPr/>
          </p:nvSpPr>
          <p:spPr>
            <a:xfrm>
              <a:off x="4785342" y="4319306"/>
              <a:ext cx="49784" cy="17678"/>
            </a:xfrm>
            <a:custGeom>
              <a:avLst/>
              <a:gdLst/>
              <a:ahLst/>
              <a:cxnLst/>
              <a:rect l="l" t="t" r="r" b="b"/>
              <a:pathLst>
                <a:path w="1501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lnTo>
                    <a:pt x="1235" y="533"/>
                  </a:lnTo>
                  <a:cubicBezTo>
                    <a:pt x="1381" y="533"/>
                    <a:pt x="1499" y="414"/>
                    <a:pt x="1499" y="267"/>
                  </a:cubicBezTo>
                  <a:cubicBezTo>
                    <a:pt x="1500" y="120"/>
                    <a:pt x="1381" y="1"/>
                    <a:pt x="1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78;p43">
              <a:extLst>
                <a:ext uri="{FF2B5EF4-FFF2-40B4-BE49-F238E27FC236}">
                  <a16:creationId xmlns:a16="http://schemas.microsoft.com/office/drawing/2014/main" id="{9D6A55CC-6B46-0B74-91D5-01EC38BD0637}"/>
                </a:ext>
              </a:extLst>
            </p:cNvPr>
            <p:cNvSpPr/>
            <p:nvPr/>
          </p:nvSpPr>
          <p:spPr>
            <a:xfrm>
              <a:off x="4981959" y="4265408"/>
              <a:ext cx="68259" cy="17678"/>
            </a:xfrm>
            <a:custGeom>
              <a:avLst/>
              <a:gdLst/>
              <a:ahLst/>
              <a:cxnLst/>
              <a:rect l="l" t="t" r="r" b="b"/>
              <a:pathLst>
                <a:path w="2058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791" y="533"/>
                  </a:lnTo>
                  <a:cubicBezTo>
                    <a:pt x="1938" y="533"/>
                    <a:pt x="2057" y="413"/>
                    <a:pt x="2057" y="267"/>
                  </a:cubicBezTo>
                  <a:cubicBezTo>
                    <a:pt x="2057" y="120"/>
                    <a:pt x="1938" y="1"/>
                    <a:pt x="1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79;p43">
              <a:extLst>
                <a:ext uri="{FF2B5EF4-FFF2-40B4-BE49-F238E27FC236}">
                  <a16:creationId xmlns:a16="http://schemas.microsoft.com/office/drawing/2014/main" id="{C465DB07-6F2C-01A5-6B4A-9F57EF241EF2}"/>
                </a:ext>
              </a:extLst>
            </p:cNvPr>
            <p:cNvSpPr/>
            <p:nvPr/>
          </p:nvSpPr>
          <p:spPr>
            <a:xfrm>
              <a:off x="4777083" y="4189422"/>
              <a:ext cx="57645" cy="17645"/>
            </a:xfrm>
            <a:custGeom>
              <a:avLst/>
              <a:gdLst/>
              <a:ahLst/>
              <a:cxnLst/>
              <a:rect l="l" t="t" r="r" b="b"/>
              <a:pathLst>
                <a:path w="1738" h="532" extrusionOk="0">
                  <a:moveTo>
                    <a:pt x="267" y="1"/>
                  </a:moveTo>
                  <a:cubicBezTo>
                    <a:pt x="119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1" y="532"/>
                  </a:lnTo>
                  <a:cubicBezTo>
                    <a:pt x="1618" y="532"/>
                    <a:pt x="1737" y="413"/>
                    <a:pt x="1737" y="266"/>
                  </a:cubicBezTo>
                  <a:cubicBezTo>
                    <a:pt x="1737" y="120"/>
                    <a:pt x="1618" y="1"/>
                    <a:pt x="1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1329;p39">
            <a:extLst>
              <a:ext uri="{FF2B5EF4-FFF2-40B4-BE49-F238E27FC236}">
                <a16:creationId xmlns:a16="http://schemas.microsoft.com/office/drawing/2014/main" id="{B9B8A889-623F-47A9-C7E0-3298EDE94E44}"/>
              </a:ext>
            </a:extLst>
          </p:cNvPr>
          <p:cNvSpPr txBox="1">
            <a:spLocks/>
          </p:cNvSpPr>
          <p:nvPr/>
        </p:nvSpPr>
        <p:spPr>
          <a:xfrm>
            <a:off x="916176" y="4106484"/>
            <a:ext cx="209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IN"/>
              <a:t>Operational</a:t>
            </a:r>
          </a:p>
        </p:txBody>
      </p:sp>
      <p:grpSp>
        <p:nvGrpSpPr>
          <p:cNvPr id="23" name="Google Shape;1480;p43">
            <a:extLst>
              <a:ext uri="{FF2B5EF4-FFF2-40B4-BE49-F238E27FC236}">
                <a16:creationId xmlns:a16="http://schemas.microsoft.com/office/drawing/2014/main" id="{23AA4505-C6C9-7C6B-6BA6-092D5C67FAC7}"/>
              </a:ext>
            </a:extLst>
          </p:cNvPr>
          <p:cNvGrpSpPr/>
          <p:nvPr/>
        </p:nvGrpSpPr>
        <p:grpSpPr>
          <a:xfrm>
            <a:off x="4294759" y="3103532"/>
            <a:ext cx="536704" cy="535077"/>
            <a:chOff x="6087962" y="4002888"/>
            <a:chExt cx="602023" cy="600199"/>
          </a:xfrm>
        </p:grpSpPr>
        <p:sp>
          <p:nvSpPr>
            <p:cNvPr id="24" name="Google Shape;1481;p43">
              <a:extLst>
                <a:ext uri="{FF2B5EF4-FFF2-40B4-BE49-F238E27FC236}">
                  <a16:creationId xmlns:a16="http://schemas.microsoft.com/office/drawing/2014/main" id="{149E19ED-B429-7FF2-80B1-3AF4EF338D65}"/>
                </a:ext>
              </a:extLst>
            </p:cNvPr>
            <p:cNvSpPr/>
            <p:nvPr/>
          </p:nvSpPr>
          <p:spPr>
            <a:xfrm>
              <a:off x="6270881" y="4002888"/>
              <a:ext cx="380763" cy="270116"/>
            </a:xfrm>
            <a:custGeom>
              <a:avLst/>
              <a:gdLst/>
              <a:ahLst/>
              <a:cxnLst/>
              <a:rect l="l" t="t" r="r" b="b"/>
              <a:pathLst>
                <a:path w="11480" h="8144" extrusionOk="0">
                  <a:moveTo>
                    <a:pt x="4361" y="2371"/>
                  </a:moveTo>
                  <a:lnTo>
                    <a:pt x="4361" y="7613"/>
                  </a:lnTo>
                  <a:lnTo>
                    <a:pt x="2245" y="7613"/>
                  </a:lnTo>
                  <a:lnTo>
                    <a:pt x="2245" y="2371"/>
                  </a:lnTo>
                  <a:close/>
                  <a:moveTo>
                    <a:pt x="8971" y="4039"/>
                  </a:moveTo>
                  <a:lnTo>
                    <a:pt x="8971" y="7613"/>
                  </a:lnTo>
                  <a:lnTo>
                    <a:pt x="7197" y="7613"/>
                  </a:lnTo>
                  <a:lnTo>
                    <a:pt x="7197" y="4039"/>
                  </a:lnTo>
                  <a:close/>
                  <a:moveTo>
                    <a:pt x="4841" y="1"/>
                  </a:moveTo>
                  <a:cubicBezTo>
                    <a:pt x="4576" y="1"/>
                    <a:pt x="4361" y="216"/>
                    <a:pt x="4361" y="480"/>
                  </a:cubicBezTo>
                  <a:lnTo>
                    <a:pt x="4361" y="1839"/>
                  </a:lnTo>
                  <a:lnTo>
                    <a:pt x="2193" y="1839"/>
                  </a:lnTo>
                  <a:cubicBezTo>
                    <a:pt x="1929" y="1839"/>
                    <a:pt x="1714" y="2055"/>
                    <a:pt x="1714" y="2319"/>
                  </a:cubicBezTo>
                  <a:lnTo>
                    <a:pt x="1714" y="7613"/>
                  </a:lnTo>
                  <a:lnTo>
                    <a:pt x="267" y="7613"/>
                  </a:lnTo>
                  <a:cubicBezTo>
                    <a:pt x="120" y="7613"/>
                    <a:pt x="1" y="7732"/>
                    <a:pt x="1" y="7878"/>
                  </a:cubicBezTo>
                  <a:cubicBezTo>
                    <a:pt x="1" y="8026"/>
                    <a:pt x="120" y="8144"/>
                    <a:pt x="267" y="8144"/>
                  </a:cubicBezTo>
                  <a:lnTo>
                    <a:pt x="11214" y="8144"/>
                  </a:lnTo>
                  <a:cubicBezTo>
                    <a:pt x="11361" y="8144"/>
                    <a:pt x="11480" y="8024"/>
                    <a:pt x="11480" y="7878"/>
                  </a:cubicBezTo>
                  <a:cubicBezTo>
                    <a:pt x="11480" y="7732"/>
                    <a:pt x="11361" y="7613"/>
                    <a:pt x="11214" y="7613"/>
                  </a:cubicBezTo>
                  <a:lnTo>
                    <a:pt x="9502" y="7613"/>
                  </a:lnTo>
                  <a:lnTo>
                    <a:pt x="9502" y="3986"/>
                  </a:lnTo>
                  <a:cubicBezTo>
                    <a:pt x="9502" y="3722"/>
                    <a:pt x="9287" y="3507"/>
                    <a:pt x="9023" y="3507"/>
                  </a:cubicBezTo>
                  <a:lnTo>
                    <a:pt x="7197" y="3507"/>
                  </a:lnTo>
                  <a:lnTo>
                    <a:pt x="7197" y="2915"/>
                  </a:lnTo>
                  <a:cubicBezTo>
                    <a:pt x="7197" y="2769"/>
                    <a:pt x="7078" y="2649"/>
                    <a:pt x="6931" y="2649"/>
                  </a:cubicBezTo>
                  <a:cubicBezTo>
                    <a:pt x="6785" y="2649"/>
                    <a:pt x="6666" y="2769"/>
                    <a:pt x="6666" y="2915"/>
                  </a:cubicBezTo>
                  <a:lnTo>
                    <a:pt x="6666" y="7613"/>
                  </a:lnTo>
                  <a:lnTo>
                    <a:pt x="4892" y="7613"/>
                  </a:lnTo>
                  <a:lnTo>
                    <a:pt x="4892" y="532"/>
                  </a:lnTo>
                  <a:lnTo>
                    <a:pt x="6666" y="532"/>
                  </a:lnTo>
                  <a:lnTo>
                    <a:pt x="6666" y="1497"/>
                  </a:lnTo>
                  <a:cubicBezTo>
                    <a:pt x="6666" y="1644"/>
                    <a:pt x="6785" y="1763"/>
                    <a:pt x="6931" y="1763"/>
                  </a:cubicBezTo>
                  <a:cubicBezTo>
                    <a:pt x="7078" y="1763"/>
                    <a:pt x="7197" y="1644"/>
                    <a:pt x="7197" y="1497"/>
                  </a:cubicBezTo>
                  <a:lnTo>
                    <a:pt x="7197" y="480"/>
                  </a:lnTo>
                  <a:cubicBezTo>
                    <a:pt x="7197" y="216"/>
                    <a:pt x="6983" y="1"/>
                    <a:pt x="67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82;p43">
              <a:extLst>
                <a:ext uri="{FF2B5EF4-FFF2-40B4-BE49-F238E27FC236}">
                  <a16:creationId xmlns:a16="http://schemas.microsoft.com/office/drawing/2014/main" id="{9E355B6B-9972-18BA-65BB-1C31044A8CFF}"/>
                </a:ext>
              </a:extLst>
            </p:cNvPr>
            <p:cNvSpPr/>
            <p:nvPr/>
          </p:nvSpPr>
          <p:spPr>
            <a:xfrm>
              <a:off x="6574430" y="4002888"/>
              <a:ext cx="77214" cy="77247"/>
            </a:xfrm>
            <a:custGeom>
              <a:avLst/>
              <a:gdLst/>
              <a:ahLst/>
              <a:cxnLst/>
              <a:rect l="l" t="t" r="r" b="b"/>
              <a:pathLst>
                <a:path w="2328" h="2329" extrusionOk="0">
                  <a:moveTo>
                    <a:pt x="1164" y="532"/>
                  </a:moveTo>
                  <a:cubicBezTo>
                    <a:pt x="1513" y="532"/>
                    <a:pt x="1796" y="816"/>
                    <a:pt x="1796" y="1165"/>
                  </a:cubicBezTo>
                  <a:cubicBezTo>
                    <a:pt x="1796" y="1513"/>
                    <a:pt x="1513" y="1796"/>
                    <a:pt x="1164" y="1796"/>
                  </a:cubicBezTo>
                  <a:cubicBezTo>
                    <a:pt x="816" y="1796"/>
                    <a:pt x="532" y="1513"/>
                    <a:pt x="532" y="1165"/>
                  </a:cubicBezTo>
                  <a:cubicBezTo>
                    <a:pt x="532" y="816"/>
                    <a:pt x="816" y="532"/>
                    <a:pt x="1164" y="532"/>
                  </a:cubicBezTo>
                  <a:close/>
                  <a:moveTo>
                    <a:pt x="1164" y="1"/>
                  </a:moveTo>
                  <a:cubicBezTo>
                    <a:pt x="522" y="1"/>
                    <a:pt x="0" y="523"/>
                    <a:pt x="0" y="1165"/>
                  </a:cubicBezTo>
                  <a:cubicBezTo>
                    <a:pt x="0" y="1807"/>
                    <a:pt x="522" y="2328"/>
                    <a:pt x="1164" y="2328"/>
                  </a:cubicBezTo>
                  <a:cubicBezTo>
                    <a:pt x="1806" y="2328"/>
                    <a:pt x="2328" y="1807"/>
                    <a:pt x="2328" y="1165"/>
                  </a:cubicBezTo>
                  <a:cubicBezTo>
                    <a:pt x="2328" y="523"/>
                    <a:pt x="1806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83;p43">
              <a:extLst>
                <a:ext uri="{FF2B5EF4-FFF2-40B4-BE49-F238E27FC236}">
                  <a16:creationId xmlns:a16="http://schemas.microsoft.com/office/drawing/2014/main" id="{800A19B7-A6A7-6A5A-685D-45F6F5F52DE8}"/>
                </a:ext>
              </a:extLst>
            </p:cNvPr>
            <p:cNvSpPr/>
            <p:nvPr/>
          </p:nvSpPr>
          <p:spPr>
            <a:xfrm>
              <a:off x="6443219" y="4032672"/>
              <a:ext cx="36119" cy="17678"/>
            </a:xfrm>
            <a:custGeom>
              <a:avLst/>
              <a:gdLst/>
              <a:ahLst/>
              <a:cxnLst/>
              <a:rect l="l" t="t" r="r" b="b"/>
              <a:pathLst>
                <a:path w="1089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823" y="533"/>
                  </a:lnTo>
                  <a:cubicBezTo>
                    <a:pt x="970" y="533"/>
                    <a:pt x="1089" y="414"/>
                    <a:pt x="1089" y="267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84;p43">
              <a:extLst>
                <a:ext uri="{FF2B5EF4-FFF2-40B4-BE49-F238E27FC236}">
                  <a16:creationId xmlns:a16="http://schemas.microsoft.com/office/drawing/2014/main" id="{1C651F15-0659-78DC-31BA-0B974D041C1D}"/>
                </a:ext>
              </a:extLst>
            </p:cNvPr>
            <p:cNvSpPr/>
            <p:nvPr/>
          </p:nvSpPr>
          <p:spPr>
            <a:xfrm>
              <a:off x="6443219" y="4059637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6"/>
                  </a:cubicBezTo>
                  <a:cubicBezTo>
                    <a:pt x="1089" y="119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85;p43">
              <a:extLst>
                <a:ext uri="{FF2B5EF4-FFF2-40B4-BE49-F238E27FC236}">
                  <a16:creationId xmlns:a16="http://schemas.microsoft.com/office/drawing/2014/main" id="{43BCF88B-7B4E-28ED-5ABF-3595DEF865D7}"/>
                </a:ext>
              </a:extLst>
            </p:cNvPr>
            <p:cNvSpPr/>
            <p:nvPr/>
          </p:nvSpPr>
          <p:spPr>
            <a:xfrm>
              <a:off x="6443219" y="4086602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2"/>
                    <a:pt x="119" y="531"/>
                    <a:pt x="266" y="531"/>
                  </a:cubicBezTo>
                  <a:lnTo>
                    <a:pt x="823" y="531"/>
                  </a:lnTo>
                  <a:cubicBezTo>
                    <a:pt x="970" y="531"/>
                    <a:pt x="1089" y="412"/>
                    <a:pt x="1089" y="266"/>
                  </a:cubicBezTo>
                  <a:cubicBezTo>
                    <a:pt x="1089" y="118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86;p43">
              <a:extLst>
                <a:ext uri="{FF2B5EF4-FFF2-40B4-BE49-F238E27FC236}">
                  <a16:creationId xmlns:a16="http://schemas.microsoft.com/office/drawing/2014/main" id="{559808A1-50B7-ECD0-034B-D61062BFA721}"/>
                </a:ext>
              </a:extLst>
            </p:cNvPr>
            <p:cNvSpPr/>
            <p:nvPr/>
          </p:nvSpPr>
          <p:spPr>
            <a:xfrm>
              <a:off x="6443219" y="4113534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2"/>
                    <a:pt x="119" y="531"/>
                    <a:pt x="266" y="531"/>
                  </a:cubicBezTo>
                  <a:lnTo>
                    <a:pt x="823" y="531"/>
                  </a:lnTo>
                  <a:cubicBezTo>
                    <a:pt x="970" y="531"/>
                    <a:pt x="1089" y="412"/>
                    <a:pt x="1089" y="266"/>
                  </a:cubicBezTo>
                  <a:cubicBezTo>
                    <a:pt x="1089" y="119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87;p43">
              <a:extLst>
                <a:ext uri="{FF2B5EF4-FFF2-40B4-BE49-F238E27FC236}">
                  <a16:creationId xmlns:a16="http://schemas.microsoft.com/office/drawing/2014/main" id="{EFB15C50-9856-16D5-423E-BBC3B367710E}"/>
                </a:ext>
              </a:extLst>
            </p:cNvPr>
            <p:cNvSpPr/>
            <p:nvPr/>
          </p:nvSpPr>
          <p:spPr>
            <a:xfrm>
              <a:off x="6443219" y="4140466"/>
              <a:ext cx="36119" cy="17678"/>
            </a:xfrm>
            <a:custGeom>
              <a:avLst/>
              <a:gdLst/>
              <a:ahLst/>
              <a:cxnLst/>
              <a:rect l="l" t="t" r="r" b="b"/>
              <a:pathLst>
                <a:path w="1089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6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88;p43">
              <a:extLst>
                <a:ext uri="{FF2B5EF4-FFF2-40B4-BE49-F238E27FC236}">
                  <a16:creationId xmlns:a16="http://schemas.microsoft.com/office/drawing/2014/main" id="{39606ED4-C8E1-2719-FEDE-8FC5A2CE75F3}"/>
                </a:ext>
              </a:extLst>
            </p:cNvPr>
            <p:cNvSpPr/>
            <p:nvPr/>
          </p:nvSpPr>
          <p:spPr>
            <a:xfrm>
              <a:off x="6443219" y="4167399"/>
              <a:ext cx="36119" cy="17678"/>
            </a:xfrm>
            <a:custGeom>
              <a:avLst/>
              <a:gdLst/>
              <a:ahLst/>
              <a:cxnLst/>
              <a:rect l="l" t="t" r="r" b="b"/>
              <a:pathLst>
                <a:path w="1089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3"/>
                    <a:pt x="266" y="533"/>
                  </a:cubicBezTo>
                  <a:lnTo>
                    <a:pt x="823" y="533"/>
                  </a:lnTo>
                  <a:cubicBezTo>
                    <a:pt x="970" y="533"/>
                    <a:pt x="1089" y="413"/>
                    <a:pt x="1089" y="267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89;p43">
              <a:extLst>
                <a:ext uri="{FF2B5EF4-FFF2-40B4-BE49-F238E27FC236}">
                  <a16:creationId xmlns:a16="http://schemas.microsoft.com/office/drawing/2014/main" id="{2FADFBA8-C342-B54D-0E81-1D42CFE0CF5F}"/>
                </a:ext>
              </a:extLst>
            </p:cNvPr>
            <p:cNvSpPr/>
            <p:nvPr/>
          </p:nvSpPr>
          <p:spPr>
            <a:xfrm>
              <a:off x="6443219" y="4194364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7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90;p43">
              <a:extLst>
                <a:ext uri="{FF2B5EF4-FFF2-40B4-BE49-F238E27FC236}">
                  <a16:creationId xmlns:a16="http://schemas.microsoft.com/office/drawing/2014/main" id="{ADA2E9A6-7D42-3C54-C2A8-58EB10C8D867}"/>
                </a:ext>
              </a:extLst>
            </p:cNvPr>
            <p:cNvSpPr/>
            <p:nvPr/>
          </p:nvSpPr>
          <p:spPr>
            <a:xfrm>
              <a:off x="6443219" y="4221329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6"/>
                  </a:cubicBezTo>
                  <a:cubicBezTo>
                    <a:pt x="1089" y="119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91;p43">
              <a:extLst>
                <a:ext uri="{FF2B5EF4-FFF2-40B4-BE49-F238E27FC236}">
                  <a16:creationId xmlns:a16="http://schemas.microsoft.com/office/drawing/2014/main" id="{B7A5B310-027C-C74D-2297-E7AD79EB17BA}"/>
                </a:ext>
              </a:extLst>
            </p:cNvPr>
            <p:cNvSpPr/>
            <p:nvPr/>
          </p:nvSpPr>
          <p:spPr>
            <a:xfrm>
              <a:off x="6388228" y="4205840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30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5"/>
                  </a:cubicBezTo>
                  <a:cubicBezTo>
                    <a:pt x="127" y="504"/>
                    <a:pt x="196" y="533"/>
                    <a:pt x="266" y="533"/>
                  </a:cubicBezTo>
                  <a:cubicBezTo>
                    <a:pt x="336" y="533"/>
                    <a:pt x="405" y="504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30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92;p43">
              <a:extLst>
                <a:ext uri="{FF2B5EF4-FFF2-40B4-BE49-F238E27FC236}">
                  <a16:creationId xmlns:a16="http://schemas.microsoft.com/office/drawing/2014/main" id="{773356F2-904A-396A-03E5-07E3E247F091}"/>
                </a:ext>
              </a:extLst>
            </p:cNvPr>
            <p:cNvSpPr/>
            <p:nvPr/>
          </p:nvSpPr>
          <p:spPr>
            <a:xfrm>
              <a:off x="6388228" y="4169422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5" y="0"/>
                    <a:pt x="127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7" y="503"/>
                    <a:pt x="196" y="531"/>
                    <a:pt x="266" y="531"/>
                  </a:cubicBezTo>
                  <a:cubicBezTo>
                    <a:pt x="336" y="531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93;p43">
              <a:extLst>
                <a:ext uri="{FF2B5EF4-FFF2-40B4-BE49-F238E27FC236}">
                  <a16:creationId xmlns:a16="http://schemas.microsoft.com/office/drawing/2014/main" id="{BC6F94EB-5F76-115B-D57F-0B84091F0AAA}"/>
                </a:ext>
              </a:extLst>
            </p:cNvPr>
            <p:cNvSpPr/>
            <p:nvPr/>
          </p:nvSpPr>
          <p:spPr>
            <a:xfrm>
              <a:off x="6388228" y="4132937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5" y="1"/>
                    <a:pt x="127" y="29"/>
                    <a:pt x="78" y="79"/>
                  </a:cubicBezTo>
                  <a:cubicBezTo>
                    <a:pt x="28" y="129"/>
                    <a:pt x="0" y="197"/>
                    <a:pt x="0" y="268"/>
                  </a:cubicBezTo>
                  <a:cubicBezTo>
                    <a:pt x="0" y="336"/>
                    <a:pt x="28" y="405"/>
                    <a:pt x="78" y="455"/>
                  </a:cubicBezTo>
                  <a:cubicBezTo>
                    <a:pt x="127" y="505"/>
                    <a:pt x="195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3" y="405"/>
                    <a:pt x="532" y="337"/>
                    <a:pt x="532" y="268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94;p43">
              <a:extLst>
                <a:ext uri="{FF2B5EF4-FFF2-40B4-BE49-F238E27FC236}">
                  <a16:creationId xmlns:a16="http://schemas.microsoft.com/office/drawing/2014/main" id="{7ABDA414-4C77-D553-8EC5-1B8991508567}"/>
                </a:ext>
              </a:extLst>
            </p:cNvPr>
            <p:cNvSpPr/>
            <p:nvPr/>
          </p:nvSpPr>
          <p:spPr>
            <a:xfrm>
              <a:off x="6388228" y="4096520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5" y="0"/>
                    <a:pt x="127" y="28"/>
                    <a:pt x="78" y="78"/>
                  </a:cubicBezTo>
                  <a:cubicBezTo>
                    <a:pt x="28" y="127"/>
                    <a:pt x="0" y="196"/>
                    <a:pt x="0" y="266"/>
                  </a:cubicBezTo>
                  <a:cubicBezTo>
                    <a:pt x="0" y="336"/>
                    <a:pt x="28" y="405"/>
                    <a:pt x="78" y="454"/>
                  </a:cubicBezTo>
                  <a:cubicBezTo>
                    <a:pt x="127" y="503"/>
                    <a:pt x="195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6"/>
                    <a:pt x="503" y="127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495;p43">
              <a:extLst>
                <a:ext uri="{FF2B5EF4-FFF2-40B4-BE49-F238E27FC236}">
                  <a16:creationId xmlns:a16="http://schemas.microsoft.com/office/drawing/2014/main" id="{2BBB0F2C-60A7-C473-6B57-78888F1D53BD}"/>
                </a:ext>
              </a:extLst>
            </p:cNvPr>
            <p:cNvSpPr/>
            <p:nvPr/>
          </p:nvSpPr>
          <p:spPr>
            <a:xfrm>
              <a:off x="6355027" y="4205840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30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7" y="504"/>
                    <a:pt x="196" y="533"/>
                    <a:pt x="266" y="533"/>
                  </a:cubicBezTo>
                  <a:cubicBezTo>
                    <a:pt x="336" y="533"/>
                    <a:pt x="405" y="504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30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496;p43">
              <a:extLst>
                <a:ext uri="{FF2B5EF4-FFF2-40B4-BE49-F238E27FC236}">
                  <a16:creationId xmlns:a16="http://schemas.microsoft.com/office/drawing/2014/main" id="{26E2F263-6D03-E200-812F-0DB33E101035}"/>
                </a:ext>
              </a:extLst>
            </p:cNvPr>
            <p:cNvSpPr/>
            <p:nvPr/>
          </p:nvSpPr>
          <p:spPr>
            <a:xfrm>
              <a:off x="6355027" y="4169422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6" y="0"/>
                    <a:pt x="127" y="28"/>
                    <a:pt x="78" y="77"/>
                  </a:cubicBezTo>
                  <a:cubicBezTo>
                    <a:pt x="29" y="128"/>
                    <a:pt x="0" y="195"/>
                    <a:pt x="0" y="266"/>
                  </a:cubicBezTo>
                  <a:cubicBezTo>
                    <a:pt x="0" y="336"/>
                    <a:pt x="29" y="404"/>
                    <a:pt x="78" y="454"/>
                  </a:cubicBezTo>
                  <a:cubicBezTo>
                    <a:pt x="127" y="503"/>
                    <a:pt x="196" y="531"/>
                    <a:pt x="266" y="531"/>
                  </a:cubicBezTo>
                  <a:cubicBezTo>
                    <a:pt x="336" y="531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97;p43">
              <a:extLst>
                <a:ext uri="{FF2B5EF4-FFF2-40B4-BE49-F238E27FC236}">
                  <a16:creationId xmlns:a16="http://schemas.microsoft.com/office/drawing/2014/main" id="{77A804F9-6BA5-2334-CD39-BCA9765FBAC9}"/>
                </a:ext>
              </a:extLst>
            </p:cNvPr>
            <p:cNvSpPr/>
            <p:nvPr/>
          </p:nvSpPr>
          <p:spPr>
            <a:xfrm>
              <a:off x="6355027" y="4132937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9"/>
                    <a:pt x="78" y="79"/>
                  </a:cubicBezTo>
                  <a:cubicBezTo>
                    <a:pt x="29" y="129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7" y="505"/>
                    <a:pt x="196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98;p43">
              <a:extLst>
                <a:ext uri="{FF2B5EF4-FFF2-40B4-BE49-F238E27FC236}">
                  <a16:creationId xmlns:a16="http://schemas.microsoft.com/office/drawing/2014/main" id="{513A4FAC-140C-278A-4F30-C54B88CEB8BE}"/>
                </a:ext>
              </a:extLst>
            </p:cNvPr>
            <p:cNvSpPr/>
            <p:nvPr/>
          </p:nvSpPr>
          <p:spPr>
            <a:xfrm>
              <a:off x="6355027" y="4096520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6" y="0"/>
                    <a:pt x="127" y="28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6"/>
                    <a:pt x="503" y="127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99;p43">
              <a:extLst>
                <a:ext uri="{FF2B5EF4-FFF2-40B4-BE49-F238E27FC236}">
                  <a16:creationId xmlns:a16="http://schemas.microsoft.com/office/drawing/2014/main" id="{03F0C0CC-3ECF-EA20-265D-5E6FE63A9ACC}"/>
                </a:ext>
              </a:extLst>
            </p:cNvPr>
            <p:cNvSpPr/>
            <p:nvPr/>
          </p:nvSpPr>
          <p:spPr>
            <a:xfrm>
              <a:off x="6518841" y="4145607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582"/>
                  </a:lnTo>
                  <a:cubicBezTo>
                    <a:pt x="1" y="729"/>
                    <a:pt x="120" y="848"/>
                    <a:pt x="267" y="848"/>
                  </a:cubicBezTo>
                  <a:cubicBezTo>
                    <a:pt x="413" y="848"/>
                    <a:pt x="533" y="729"/>
                    <a:pt x="533" y="582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00;p43">
              <a:extLst>
                <a:ext uri="{FF2B5EF4-FFF2-40B4-BE49-F238E27FC236}">
                  <a16:creationId xmlns:a16="http://schemas.microsoft.com/office/drawing/2014/main" id="{D26FDA64-6F73-369B-D86B-72A99C111EBC}"/>
                </a:ext>
              </a:extLst>
            </p:cNvPr>
            <p:cNvSpPr/>
            <p:nvPr/>
          </p:nvSpPr>
          <p:spPr>
            <a:xfrm>
              <a:off x="6542954" y="4145607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582"/>
                  </a:lnTo>
                  <a:cubicBezTo>
                    <a:pt x="1" y="729"/>
                    <a:pt x="120" y="848"/>
                    <a:pt x="267" y="848"/>
                  </a:cubicBezTo>
                  <a:cubicBezTo>
                    <a:pt x="413" y="848"/>
                    <a:pt x="532" y="729"/>
                    <a:pt x="532" y="582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01;p43">
              <a:extLst>
                <a:ext uri="{FF2B5EF4-FFF2-40B4-BE49-F238E27FC236}">
                  <a16:creationId xmlns:a16="http://schemas.microsoft.com/office/drawing/2014/main" id="{633ECBAE-7FE6-94EF-19A4-20E78C9BABF4}"/>
                </a:ext>
              </a:extLst>
            </p:cNvPr>
            <p:cNvSpPr/>
            <p:nvPr/>
          </p:nvSpPr>
          <p:spPr>
            <a:xfrm>
              <a:off x="6518841" y="417967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3" y="728"/>
                    <a:pt x="533" y="581"/>
                  </a:cubicBezTo>
                  <a:lnTo>
                    <a:pt x="533" y="265"/>
                  </a:lnTo>
                  <a:cubicBezTo>
                    <a:pt x="533" y="118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502;p43">
              <a:extLst>
                <a:ext uri="{FF2B5EF4-FFF2-40B4-BE49-F238E27FC236}">
                  <a16:creationId xmlns:a16="http://schemas.microsoft.com/office/drawing/2014/main" id="{55742E38-7261-4282-A309-456326ED5C51}"/>
                </a:ext>
              </a:extLst>
            </p:cNvPr>
            <p:cNvSpPr/>
            <p:nvPr/>
          </p:nvSpPr>
          <p:spPr>
            <a:xfrm>
              <a:off x="6542954" y="417967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2" y="728"/>
                    <a:pt x="532" y="581"/>
                  </a:cubicBezTo>
                  <a:lnTo>
                    <a:pt x="532" y="265"/>
                  </a:lnTo>
                  <a:cubicBezTo>
                    <a:pt x="532" y="118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503;p43">
              <a:extLst>
                <a:ext uri="{FF2B5EF4-FFF2-40B4-BE49-F238E27FC236}">
                  <a16:creationId xmlns:a16="http://schemas.microsoft.com/office/drawing/2014/main" id="{91F15547-7833-EBDB-3AEB-353FB49D767C}"/>
                </a:ext>
              </a:extLst>
            </p:cNvPr>
            <p:cNvSpPr/>
            <p:nvPr/>
          </p:nvSpPr>
          <p:spPr>
            <a:xfrm>
              <a:off x="6518841" y="421370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3" y="728"/>
                    <a:pt x="533" y="581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504;p43">
              <a:extLst>
                <a:ext uri="{FF2B5EF4-FFF2-40B4-BE49-F238E27FC236}">
                  <a16:creationId xmlns:a16="http://schemas.microsoft.com/office/drawing/2014/main" id="{835BC8DC-8617-1054-FAC0-8471E00B494D}"/>
                </a:ext>
              </a:extLst>
            </p:cNvPr>
            <p:cNvSpPr/>
            <p:nvPr/>
          </p:nvSpPr>
          <p:spPr>
            <a:xfrm>
              <a:off x="6542954" y="421370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2" y="728"/>
                    <a:pt x="532" y="581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05;p43">
              <a:extLst>
                <a:ext uri="{FF2B5EF4-FFF2-40B4-BE49-F238E27FC236}">
                  <a16:creationId xmlns:a16="http://schemas.microsoft.com/office/drawing/2014/main" id="{17B5E754-F023-7949-9389-AE5DCFCE8EBA}"/>
                </a:ext>
              </a:extLst>
            </p:cNvPr>
            <p:cNvSpPr/>
            <p:nvPr/>
          </p:nvSpPr>
          <p:spPr>
            <a:xfrm>
              <a:off x="6087962" y="4258178"/>
              <a:ext cx="602023" cy="344909"/>
            </a:xfrm>
            <a:custGeom>
              <a:avLst/>
              <a:gdLst/>
              <a:ahLst/>
              <a:cxnLst/>
              <a:rect l="l" t="t" r="r" b="b"/>
              <a:pathLst>
                <a:path w="18151" h="10399" extrusionOk="0">
                  <a:moveTo>
                    <a:pt x="16396" y="4902"/>
                  </a:moveTo>
                  <a:lnTo>
                    <a:pt x="16396" y="6877"/>
                  </a:lnTo>
                  <a:lnTo>
                    <a:pt x="15706" y="6877"/>
                  </a:lnTo>
                  <a:lnTo>
                    <a:pt x="15706" y="4902"/>
                  </a:lnTo>
                  <a:close/>
                  <a:moveTo>
                    <a:pt x="17530" y="1912"/>
                  </a:moveTo>
                  <a:cubicBezTo>
                    <a:pt x="17577" y="1912"/>
                    <a:pt x="17618" y="1952"/>
                    <a:pt x="17618" y="2000"/>
                  </a:cubicBezTo>
                  <a:lnTo>
                    <a:pt x="17618" y="9779"/>
                  </a:lnTo>
                  <a:cubicBezTo>
                    <a:pt x="17618" y="9827"/>
                    <a:pt x="17577" y="9867"/>
                    <a:pt x="17529" y="9867"/>
                  </a:cubicBezTo>
                  <a:lnTo>
                    <a:pt x="15706" y="9867"/>
                  </a:lnTo>
                  <a:lnTo>
                    <a:pt x="15706" y="9398"/>
                  </a:lnTo>
                  <a:cubicBezTo>
                    <a:pt x="15706" y="9251"/>
                    <a:pt x="15587" y="9132"/>
                    <a:pt x="15440" y="9132"/>
                  </a:cubicBezTo>
                  <a:cubicBezTo>
                    <a:pt x="15294" y="9132"/>
                    <a:pt x="15175" y="9251"/>
                    <a:pt x="15175" y="9398"/>
                  </a:cubicBezTo>
                  <a:lnTo>
                    <a:pt x="15175" y="9867"/>
                  </a:lnTo>
                  <a:lnTo>
                    <a:pt x="2846" y="9867"/>
                  </a:lnTo>
                  <a:lnTo>
                    <a:pt x="2846" y="4435"/>
                  </a:lnTo>
                  <a:cubicBezTo>
                    <a:pt x="2846" y="4289"/>
                    <a:pt x="2727" y="4170"/>
                    <a:pt x="2581" y="4170"/>
                  </a:cubicBezTo>
                  <a:cubicBezTo>
                    <a:pt x="2434" y="4170"/>
                    <a:pt x="2315" y="4289"/>
                    <a:pt x="2315" y="4435"/>
                  </a:cubicBezTo>
                  <a:lnTo>
                    <a:pt x="2315" y="9867"/>
                  </a:lnTo>
                  <a:lnTo>
                    <a:pt x="620" y="9867"/>
                  </a:lnTo>
                  <a:cubicBezTo>
                    <a:pt x="572" y="9867"/>
                    <a:pt x="532" y="9827"/>
                    <a:pt x="532" y="9779"/>
                  </a:cubicBezTo>
                  <a:lnTo>
                    <a:pt x="532" y="2000"/>
                  </a:lnTo>
                  <a:cubicBezTo>
                    <a:pt x="532" y="1952"/>
                    <a:pt x="572" y="1912"/>
                    <a:pt x="620" y="1912"/>
                  </a:cubicBezTo>
                  <a:lnTo>
                    <a:pt x="2315" y="1912"/>
                  </a:lnTo>
                  <a:lnTo>
                    <a:pt x="2315" y="2805"/>
                  </a:lnTo>
                  <a:cubicBezTo>
                    <a:pt x="2315" y="2952"/>
                    <a:pt x="2434" y="3071"/>
                    <a:pt x="2581" y="3071"/>
                  </a:cubicBezTo>
                  <a:cubicBezTo>
                    <a:pt x="2727" y="3071"/>
                    <a:pt x="2846" y="2952"/>
                    <a:pt x="2846" y="2805"/>
                  </a:cubicBezTo>
                  <a:lnTo>
                    <a:pt x="2846" y="1912"/>
                  </a:lnTo>
                  <a:lnTo>
                    <a:pt x="4717" y="1912"/>
                  </a:lnTo>
                  <a:lnTo>
                    <a:pt x="5237" y="3189"/>
                  </a:lnTo>
                  <a:cubicBezTo>
                    <a:pt x="5279" y="3293"/>
                    <a:pt x="5378" y="3355"/>
                    <a:pt x="5483" y="3355"/>
                  </a:cubicBezTo>
                  <a:cubicBezTo>
                    <a:pt x="5516" y="3355"/>
                    <a:pt x="5551" y="3348"/>
                    <a:pt x="5583" y="3335"/>
                  </a:cubicBezTo>
                  <a:cubicBezTo>
                    <a:pt x="5719" y="3279"/>
                    <a:pt x="5785" y="3124"/>
                    <a:pt x="5730" y="2989"/>
                  </a:cubicBezTo>
                  <a:lnTo>
                    <a:pt x="5291" y="1912"/>
                  </a:lnTo>
                  <a:lnTo>
                    <a:pt x="15175" y="1912"/>
                  </a:lnTo>
                  <a:lnTo>
                    <a:pt x="15175" y="7767"/>
                  </a:lnTo>
                  <a:cubicBezTo>
                    <a:pt x="15175" y="7914"/>
                    <a:pt x="15294" y="8033"/>
                    <a:pt x="15440" y="8033"/>
                  </a:cubicBezTo>
                  <a:cubicBezTo>
                    <a:pt x="15587" y="8033"/>
                    <a:pt x="15706" y="7914"/>
                    <a:pt x="15706" y="7767"/>
                  </a:cubicBezTo>
                  <a:lnTo>
                    <a:pt x="15706" y="7409"/>
                  </a:lnTo>
                  <a:lnTo>
                    <a:pt x="16485" y="7409"/>
                  </a:lnTo>
                  <a:cubicBezTo>
                    <a:pt x="16729" y="7409"/>
                    <a:pt x="16928" y="7211"/>
                    <a:pt x="16928" y="6966"/>
                  </a:cubicBezTo>
                  <a:lnTo>
                    <a:pt x="16928" y="4813"/>
                  </a:lnTo>
                  <a:cubicBezTo>
                    <a:pt x="16928" y="4569"/>
                    <a:pt x="16729" y="4370"/>
                    <a:pt x="16485" y="4370"/>
                  </a:cubicBezTo>
                  <a:lnTo>
                    <a:pt x="15706" y="4370"/>
                  </a:lnTo>
                  <a:lnTo>
                    <a:pt x="15706" y="1912"/>
                  </a:lnTo>
                  <a:close/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4149" y="533"/>
                  </a:lnTo>
                  <a:cubicBezTo>
                    <a:pt x="4152" y="534"/>
                    <a:pt x="4157" y="537"/>
                    <a:pt x="4159" y="539"/>
                  </a:cubicBezTo>
                  <a:lnTo>
                    <a:pt x="4501" y="1380"/>
                  </a:lnTo>
                  <a:lnTo>
                    <a:pt x="620" y="1380"/>
                  </a:lnTo>
                  <a:cubicBezTo>
                    <a:pt x="279" y="1380"/>
                    <a:pt x="0" y="1658"/>
                    <a:pt x="0" y="2000"/>
                  </a:cubicBezTo>
                  <a:lnTo>
                    <a:pt x="0" y="9779"/>
                  </a:lnTo>
                  <a:cubicBezTo>
                    <a:pt x="0" y="10121"/>
                    <a:pt x="279" y="10399"/>
                    <a:pt x="620" y="10399"/>
                  </a:cubicBezTo>
                  <a:lnTo>
                    <a:pt x="17529" y="10399"/>
                  </a:lnTo>
                  <a:cubicBezTo>
                    <a:pt x="17872" y="10399"/>
                    <a:pt x="18150" y="10121"/>
                    <a:pt x="18150" y="9779"/>
                  </a:cubicBezTo>
                  <a:lnTo>
                    <a:pt x="18150" y="2000"/>
                  </a:lnTo>
                  <a:cubicBezTo>
                    <a:pt x="18150" y="1658"/>
                    <a:pt x="17871" y="1380"/>
                    <a:pt x="17529" y="1380"/>
                  </a:cubicBezTo>
                  <a:lnTo>
                    <a:pt x="5074" y="1380"/>
                  </a:lnTo>
                  <a:lnTo>
                    <a:pt x="4648" y="331"/>
                  </a:lnTo>
                  <a:cubicBezTo>
                    <a:pt x="4570" y="140"/>
                    <a:pt x="4364" y="1"/>
                    <a:pt x="4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506;p43">
              <a:extLst>
                <a:ext uri="{FF2B5EF4-FFF2-40B4-BE49-F238E27FC236}">
                  <a16:creationId xmlns:a16="http://schemas.microsoft.com/office/drawing/2014/main" id="{0A31AEC3-A8A9-3187-99ED-C3AC4F0A4AAE}"/>
                </a:ext>
              </a:extLst>
            </p:cNvPr>
            <p:cNvSpPr/>
            <p:nvPr/>
          </p:nvSpPr>
          <p:spPr>
            <a:xfrm>
              <a:off x="6126337" y="4415889"/>
              <a:ext cx="17678" cy="75224"/>
            </a:xfrm>
            <a:custGeom>
              <a:avLst/>
              <a:gdLst/>
              <a:ahLst/>
              <a:cxnLst/>
              <a:rect l="l" t="t" r="r" b="b"/>
              <a:pathLst>
                <a:path w="533" h="2268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lnTo>
                    <a:pt x="0" y="2002"/>
                  </a:lnTo>
                  <a:cubicBezTo>
                    <a:pt x="0" y="2149"/>
                    <a:pt x="120" y="2268"/>
                    <a:pt x="266" y="2268"/>
                  </a:cubicBezTo>
                  <a:cubicBezTo>
                    <a:pt x="413" y="2268"/>
                    <a:pt x="532" y="2149"/>
                    <a:pt x="532" y="2002"/>
                  </a:cubicBezTo>
                  <a:lnTo>
                    <a:pt x="532" y="266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07;p43">
              <a:extLst>
                <a:ext uri="{FF2B5EF4-FFF2-40B4-BE49-F238E27FC236}">
                  <a16:creationId xmlns:a16="http://schemas.microsoft.com/office/drawing/2014/main" id="{D49407AD-B6A6-D2D7-1B58-0D68C8686BD4}"/>
                </a:ext>
              </a:extLst>
            </p:cNvPr>
            <p:cNvSpPr/>
            <p:nvPr/>
          </p:nvSpPr>
          <p:spPr>
            <a:xfrm>
              <a:off x="6255027" y="4389090"/>
              <a:ext cx="253665" cy="181758"/>
            </a:xfrm>
            <a:custGeom>
              <a:avLst/>
              <a:gdLst/>
              <a:ahLst/>
              <a:cxnLst/>
              <a:rect l="l" t="t" r="r" b="b"/>
              <a:pathLst>
                <a:path w="7648" h="5480" extrusionOk="0">
                  <a:moveTo>
                    <a:pt x="2834" y="1728"/>
                  </a:moveTo>
                  <a:lnTo>
                    <a:pt x="2834" y="4949"/>
                  </a:lnTo>
                  <a:lnTo>
                    <a:pt x="1645" y="4949"/>
                  </a:lnTo>
                  <a:lnTo>
                    <a:pt x="1645" y="1728"/>
                  </a:lnTo>
                  <a:close/>
                  <a:moveTo>
                    <a:pt x="4332" y="533"/>
                  </a:moveTo>
                  <a:lnTo>
                    <a:pt x="4332" y="4949"/>
                  </a:lnTo>
                  <a:lnTo>
                    <a:pt x="3366" y="4949"/>
                  </a:lnTo>
                  <a:lnTo>
                    <a:pt x="3366" y="533"/>
                  </a:lnTo>
                  <a:close/>
                  <a:moveTo>
                    <a:pt x="5830" y="2812"/>
                  </a:moveTo>
                  <a:lnTo>
                    <a:pt x="5830" y="4949"/>
                  </a:lnTo>
                  <a:lnTo>
                    <a:pt x="4864" y="4949"/>
                  </a:lnTo>
                  <a:lnTo>
                    <a:pt x="4864" y="2812"/>
                  </a:lnTo>
                  <a:close/>
                  <a:moveTo>
                    <a:pt x="3239" y="1"/>
                  </a:moveTo>
                  <a:cubicBezTo>
                    <a:pt x="3016" y="1"/>
                    <a:pt x="2834" y="183"/>
                    <a:pt x="2834" y="405"/>
                  </a:cubicBezTo>
                  <a:lnTo>
                    <a:pt x="2834" y="1196"/>
                  </a:lnTo>
                  <a:lnTo>
                    <a:pt x="1518" y="1196"/>
                  </a:lnTo>
                  <a:cubicBezTo>
                    <a:pt x="1295" y="1196"/>
                    <a:pt x="1113" y="1378"/>
                    <a:pt x="1113" y="1600"/>
                  </a:cubicBezTo>
                  <a:lnTo>
                    <a:pt x="1113" y="4948"/>
                  </a:lnTo>
                  <a:lnTo>
                    <a:pt x="266" y="4948"/>
                  </a:lnTo>
                  <a:cubicBezTo>
                    <a:pt x="120" y="4948"/>
                    <a:pt x="1" y="5067"/>
                    <a:pt x="1" y="5214"/>
                  </a:cubicBezTo>
                  <a:cubicBezTo>
                    <a:pt x="1" y="5360"/>
                    <a:pt x="120" y="5479"/>
                    <a:pt x="266" y="5479"/>
                  </a:cubicBezTo>
                  <a:lnTo>
                    <a:pt x="7382" y="5479"/>
                  </a:lnTo>
                  <a:cubicBezTo>
                    <a:pt x="7529" y="5479"/>
                    <a:pt x="7648" y="5360"/>
                    <a:pt x="7648" y="5214"/>
                  </a:cubicBezTo>
                  <a:cubicBezTo>
                    <a:pt x="7648" y="5067"/>
                    <a:pt x="7529" y="4949"/>
                    <a:pt x="7382" y="4949"/>
                  </a:cubicBezTo>
                  <a:lnTo>
                    <a:pt x="6362" y="4949"/>
                  </a:lnTo>
                  <a:lnTo>
                    <a:pt x="6362" y="2685"/>
                  </a:lnTo>
                  <a:cubicBezTo>
                    <a:pt x="6362" y="2462"/>
                    <a:pt x="6180" y="2280"/>
                    <a:pt x="5958" y="2280"/>
                  </a:cubicBezTo>
                  <a:lnTo>
                    <a:pt x="4864" y="2280"/>
                  </a:lnTo>
                  <a:lnTo>
                    <a:pt x="4864" y="405"/>
                  </a:lnTo>
                  <a:cubicBezTo>
                    <a:pt x="4864" y="183"/>
                    <a:pt x="4682" y="1"/>
                    <a:pt x="4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08;p43">
              <a:extLst>
                <a:ext uri="{FF2B5EF4-FFF2-40B4-BE49-F238E27FC236}">
                  <a16:creationId xmlns:a16="http://schemas.microsoft.com/office/drawing/2014/main" id="{913344E6-1F31-5CCB-F8DD-3DB915A4F33C}"/>
                </a:ext>
              </a:extLst>
            </p:cNvPr>
            <p:cNvSpPr/>
            <p:nvPr/>
          </p:nvSpPr>
          <p:spPr>
            <a:xfrm>
              <a:off x="6530947" y="4371876"/>
              <a:ext cx="37446" cy="60398"/>
            </a:xfrm>
            <a:custGeom>
              <a:avLst/>
              <a:gdLst/>
              <a:ahLst/>
              <a:cxnLst/>
              <a:rect l="l" t="t" r="r" b="b"/>
              <a:pathLst>
                <a:path w="1129" h="1821" extrusionOk="0">
                  <a:moveTo>
                    <a:pt x="291" y="1"/>
                  </a:moveTo>
                  <a:cubicBezTo>
                    <a:pt x="223" y="1"/>
                    <a:pt x="156" y="27"/>
                    <a:pt x="104" y="78"/>
                  </a:cubicBezTo>
                  <a:cubicBezTo>
                    <a:pt x="0" y="183"/>
                    <a:pt x="0" y="351"/>
                    <a:pt x="104" y="455"/>
                  </a:cubicBezTo>
                  <a:lnTo>
                    <a:pt x="560" y="911"/>
                  </a:lnTo>
                  <a:lnTo>
                    <a:pt x="104" y="1367"/>
                  </a:lnTo>
                  <a:cubicBezTo>
                    <a:pt x="0" y="1471"/>
                    <a:pt x="0" y="1639"/>
                    <a:pt x="104" y="1743"/>
                  </a:cubicBezTo>
                  <a:cubicBezTo>
                    <a:pt x="156" y="1795"/>
                    <a:pt x="224" y="1821"/>
                    <a:pt x="292" y="1821"/>
                  </a:cubicBezTo>
                  <a:cubicBezTo>
                    <a:pt x="360" y="1821"/>
                    <a:pt x="428" y="1795"/>
                    <a:pt x="480" y="1743"/>
                  </a:cubicBezTo>
                  <a:lnTo>
                    <a:pt x="998" y="1224"/>
                  </a:lnTo>
                  <a:cubicBezTo>
                    <a:pt x="1082" y="1141"/>
                    <a:pt x="1129" y="1029"/>
                    <a:pt x="1129" y="911"/>
                  </a:cubicBezTo>
                  <a:cubicBezTo>
                    <a:pt x="1128" y="792"/>
                    <a:pt x="1082" y="681"/>
                    <a:pt x="998" y="598"/>
                  </a:cubicBezTo>
                  <a:lnTo>
                    <a:pt x="480" y="79"/>
                  </a:lnTo>
                  <a:cubicBezTo>
                    <a:pt x="428" y="27"/>
                    <a:pt x="359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09;p43">
              <a:extLst>
                <a:ext uri="{FF2B5EF4-FFF2-40B4-BE49-F238E27FC236}">
                  <a16:creationId xmlns:a16="http://schemas.microsoft.com/office/drawing/2014/main" id="{37BC960F-3D74-9C47-4026-443B5A562AA8}"/>
                </a:ext>
              </a:extLst>
            </p:cNvPr>
            <p:cNvSpPr/>
            <p:nvPr/>
          </p:nvSpPr>
          <p:spPr>
            <a:xfrm>
              <a:off x="6466503" y="4331246"/>
              <a:ext cx="62090" cy="36617"/>
            </a:xfrm>
            <a:custGeom>
              <a:avLst/>
              <a:gdLst/>
              <a:ahLst/>
              <a:cxnLst/>
              <a:rect l="l" t="t" r="r" b="b"/>
              <a:pathLst>
                <a:path w="1872" h="1104" extrusionOk="0">
                  <a:moveTo>
                    <a:pt x="936" y="0"/>
                  </a:moveTo>
                  <a:cubicBezTo>
                    <a:pt x="818" y="0"/>
                    <a:pt x="706" y="47"/>
                    <a:pt x="623" y="131"/>
                  </a:cubicBezTo>
                  <a:lnTo>
                    <a:pt x="104" y="649"/>
                  </a:lnTo>
                  <a:cubicBezTo>
                    <a:pt x="1" y="753"/>
                    <a:pt x="1" y="921"/>
                    <a:pt x="104" y="1025"/>
                  </a:cubicBezTo>
                  <a:cubicBezTo>
                    <a:pt x="156" y="1076"/>
                    <a:pt x="224" y="1103"/>
                    <a:pt x="292" y="1103"/>
                  </a:cubicBezTo>
                  <a:cubicBezTo>
                    <a:pt x="360" y="1103"/>
                    <a:pt x="428" y="1076"/>
                    <a:pt x="480" y="1025"/>
                  </a:cubicBezTo>
                  <a:lnTo>
                    <a:pt x="936" y="569"/>
                  </a:lnTo>
                  <a:lnTo>
                    <a:pt x="1392" y="1025"/>
                  </a:lnTo>
                  <a:cubicBezTo>
                    <a:pt x="1444" y="1077"/>
                    <a:pt x="1512" y="1103"/>
                    <a:pt x="1580" y="1103"/>
                  </a:cubicBezTo>
                  <a:cubicBezTo>
                    <a:pt x="1648" y="1103"/>
                    <a:pt x="1716" y="1077"/>
                    <a:pt x="1768" y="1025"/>
                  </a:cubicBezTo>
                  <a:cubicBezTo>
                    <a:pt x="1871" y="921"/>
                    <a:pt x="1871" y="753"/>
                    <a:pt x="1768" y="649"/>
                  </a:cubicBezTo>
                  <a:lnTo>
                    <a:pt x="1249" y="131"/>
                  </a:lnTo>
                  <a:cubicBezTo>
                    <a:pt x="1166" y="47"/>
                    <a:pt x="1054" y="0"/>
                    <a:pt x="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10;p43">
              <a:extLst>
                <a:ext uri="{FF2B5EF4-FFF2-40B4-BE49-F238E27FC236}">
                  <a16:creationId xmlns:a16="http://schemas.microsoft.com/office/drawing/2014/main" id="{669F178E-404E-5F51-503F-B8E2D9D9A849}"/>
                </a:ext>
              </a:extLst>
            </p:cNvPr>
            <p:cNvSpPr/>
            <p:nvPr/>
          </p:nvSpPr>
          <p:spPr>
            <a:xfrm>
              <a:off x="6466503" y="4436321"/>
              <a:ext cx="62090" cy="36584"/>
            </a:xfrm>
            <a:custGeom>
              <a:avLst/>
              <a:gdLst/>
              <a:ahLst/>
              <a:cxnLst/>
              <a:rect l="l" t="t" r="r" b="b"/>
              <a:pathLst>
                <a:path w="1872" h="1103" extrusionOk="0"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3" y="973"/>
                  </a:lnTo>
                  <a:cubicBezTo>
                    <a:pt x="706" y="1056"/>
                    <a:pt x="818" y="1103"/>
                    <a:pt x="936" y="1103"/>
                  </a:cubicBezTo>
                  <a:cubicBezTo>
                    <a:pt x="1054" y="1103"/>
                    <a:pt x="1166" y="1056"/>
                    <a:pt x="1249" y="973"/>
                  </a:cubicBezTo>
                  <a:lnTo>
                    <a:pt x="1768" y="455"/>
                  </a:lnTo>
                  <a:cubicBezTo>
                    <a:pt x="1871" y="351"/>
                    <a:pt x="1871" y="183"/>
                    <a:pt x="1768" y="79"/>
                  </a:cubicBezTo>
                  <a:cubicBezTo>
                    <a:pt x="1716" y="27"/>
                    <a:pt x="1648" y="0"/>
                    <a:pt x="1580" y="0"/>
                  </a:cubicBezTo>
                  <a:cubicBezTo>
                    <a:pt x="1512" y="0"/>
                    <a:pt x="1444" y="27"/>
                    <a:pt x="1392" y="79"/>
                  </a:cubicBezTo>
                  <a:lnTo>
                    <a:pt x="936" y="535"/>
                  </a:lnTo>
                  <a:lnTo>
                    <a:pt x="480" y="79"/>
                  </a:lnTo>
                  <a:cubicBezTo>
                    <a:pt x="428" y="27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11;p43">
              <a:extLst>
                <a:ext uri="{FF2B5EF4-FFF2-40B4-BE49-F238E27FC236}">
                  <a16:creationId xmlns:a16="http://schemas.microsoft.com/office/drawing/2014/main" id="{FE3973AA-5534-679D-1FAA-0908CACF6C16}"/>
                </a:ext>
              </a:extLst>
            </p:cNvPr>
            <p:cNvSpPr/>
            <p:nvPr/>
          </p:nvSpPr>
          <p:spPr>
            <a:xfrm>
              <a:off x="6425309" y="4371876"/>
              <a:ext cx="38839" cy="60398"/>
            </a:xfrm>
            <a:custGeom>
              <a:avLst/>
              <a:gdLst/>
              <a:ahLst/>
              <a:cxnLst/>
              <a:rect l="l" t="t" r="r" b="b"/>
              <a:pathLst>
                <a:path w="1171" h="1821" extrusionOk="0">
                  <a:moveTo>
                    <a:pt x="879" y="1"/>
                  </a:moveTo>
                  <a:cubicBezTo>
                    <a:pt x="811" y="1"/>
                    <a:pt x="743" y="27"/>
                    <a:pt x="691" y="79"/>
                  </a:cubicBezTo>
                  <a:lnTo>
                    <a:pt x="173" y="598"/>
                  </a:lnTo>
                  <a:cubicBezTo>
                    <a:pt x="0" y="770"/>
                    <a:pt x="0" y="1052"/>
                    <a:pt x="173" y="1224"/>
                  </a:cubicBezTo>
                  <a:lnTo>
                    <a:pt x="691" y="1743"/>
                  </a:lnTo>
                  <a:cubicBezTo>
                    <a:pt x="744" y="1795"/>
                    <a:pt x="811" y="1821"/>
                    <a:pt x="879" y="1821"/>
                  </a:cubicBezTo>
                  <a:cubicBezTo>
                    <a:pt x="947" y="1821"/>
                    <a:pt x="1016" y="1795"/>
                    <a:pt x="1067" y="1743"/>
                  </a:cubicBezTo>
                  <a:cubicBezTo>
                    <a:pt x="1171" y="1639"/>
                    <a:pt x="1171" y="1471"/>
                    <a:pt x="1067" y="1367"/>
                  </a:cubicBezTo>
                  <a:lnTo>
                    <a:pt x="611" y="911"/>
                  </a:lnTo>
                  <a:lnTo>
                    <a:pt x="1067" y="455"/>
                  </a:lnTo>
                  <a:cubicBezTo>
                    <a:pt x="1171" y="351"/>
                    <a:pt x="1171" y="183"/>
                    <a:pt x="1067" y="79"/>
                  </a:cubicBezTo>
                  <a:cubicBezTo>
                    <a:pt x="1015" y="27"/>
                    <a:pt x="947" y="1"/>
                    <a:pt x="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12;p43">
              <a:extLst>
                <a:ext uri="{FF2B5EF4-FFF2-40B4-BE49-F238E27FC236}">
                  <a16:creationId xmlns:a16="http://schemas.microsoft.com/office/drawing/2014/main" id="{C2244FB0-C3D9-2AF7-CC9B-E3018A8F16A9}"/>
                </a:ext>
              </a:extLst>
            </p:cNvPr>
            <p:cNvSpPr/>
            <p:nvPr/>
          </p:nvSpPr>
          <p:spPr>
            <a:xfrm>
              <a:off x="6087962" y="4160334"/>
              <a:ext cx="114096" cy="17645"/>
            </a:xfrm>
            <a:custGeom>
              <a:avLst/>
              <a:gdLst/>
              <a:ahLst/>
              <a:cxnLst/>
              <a:rect l="l" t="t" r="r" b="b"/>
              <a:pathLst>
                <a:path w="3440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3174" y="532"/>
                  </a:lnTo>
                  <a:cubicBezTo>
                    <a:pt x="3321" y="532"/>
                    <a:pt x="3440" y="413"/>
                    <a:pt x="3440" y="266"/>
                  </a:cubicBezTo>
                  <a:cubicBezTo>
                    <a:pt x="3440" y="119"/>
                    <a:pt x="3321" y="0"/>
                    <a:pt x="3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13;p43">
              <a:extLst>
                <a:ext uri="{FF2B5EF4-FFF2-40B4-BE49-F238E27FC236}">
                  <a16:creationId xmlns:a16="http://schemas.microsoft.com/office/drawing/2014/main" id="{24AD1DD8-AB31-C7DA-E868-A48B275A6780}"/>
                </a:ext>
              </a:extLst>
            </p:cNvPr>
            <p:cNvSpPr/>
            <p:nvPr/>
          </p:nvSpPr>
          <p:spPr>
            <a:xfrm>
              <a:off x="6087962" y="4192937"/>
              <a:ext cx="114096" cy="17678"/>
            </a:xfrm>
            <a:custGeom>
              <a:avLst/>
              <a:gdLst/>
              <a:ahLst/>
              <a:cxnLst/>
              <a:rect l="l" t="t" r="r" b="b"/>
              <a:pathLst>
                <a:path w="3440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3174" y="533"/>
                  </a:lnTo>
                  <a:cubicBezTo>
                    <a:pt x="3321" y="533"/>
                    <a:pt x="3440" y="414"/>
                    <a:pt x="3440" y="267"/>
                  </a:cubicBezTo>
                  <a:cubicBezTo>
                    <a:pt x="3440" y="120"/>
                    <a:pt x="3321" y="1"/>
                    <a:pt x="3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14;p43">
              <a:extLst>
                <a:ext uri="{FF2B5EF4-FFF2-40B4-BE49-F238E27FC236}">
                  <a16:creationId xmlns:a16="http://schemas.microsoft.com/office/drawing/2014/main" id="{292245AD-C524-64CE-15DD-502E72DBB2EA}"/>
                </a:ext>
              </a:extLst>
            </p:cNvPr>
            <p:cNvSpPr/>
            <p:nvPr/>
          </p:nvSpPr>
          <p:spPr>
            <a:xfrm>
              <a:off x="6087962" y="4225574"/>
              <a:ext cx="114096" cy="17678"/>
            </a:xfrm>
            <a:custGeom>
              <a:avLst/>
              <a:gdLst/>
              <a:ahLst/>
              <a:cxnLst/>
              <a:rect l="l" t="t" r="r" b="b"/>
              <a:pathLst>
                <a:path w="3440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3174" y="532"/>
                  </a:lnTo>
                  <a:cubicBezTo>
                    <a:pt x="3321" y="532"/>
                    <a:pt x="3440" y="413"/>
                    <a:pt x="3440" y="266"/>
                  </a:cubicBezTo>
                  <a:cubicBezTo>
                    <a:pt x="3440" y="119"/>
                    <a:pt x="3321" y="0"/>
                    <a:pt x="3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15;p43">
              <a:extLst>
                <a:ext uri="{FF2B5EF4-FFF2-40B4-BE49-F238E27FC236}">
                  <a16:creationId xmlns:a16="http://schemas.microsoft.com/office/drawing/2014/main" id="{68CE6A35-BAAF-76ED-C449-D26B5C6C520B}"/>
                </a:ext>
              </a:extLst>
            </p:cNvPr>
            <p:cNvSpPr/>
            <p:nvPr/>
          </p:nvSpPr>
          <p:spPr>
            <a:xfrm>
              <a:off x="6207067" y="4434695"/>
              <a:ext cx="67297" cy="17678"/>
            </a:xfrm>
            <a:custGeom>
              <a:avLst/>
              <a:gdLst/>
              <a:ahLst/>
              <a:cxnLst/>
              <a:rect l="l" t="t" r="r" b="b"/>
              <a:pathLst>
                <a:path w="2029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763" y="532"/>
                  </a:lnTo>
                  <a:cubicBezTo>
                    <a:pt x="1910" y="532"/>
                    <a:pt x="2029" y="413"/>
                    <a:pt x="2029" y="267"/>
                  </a:cubicBezTo>
                  <a:cubicBezTo>
                    <a:pt x="2029" y="120"/>
                    <a:pt x="1910" y="1"/>
                    <a:pt x="1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16;p43">
              <a:extLst>
                <a:ext uri="{FF2B5EF4-FFF2-40B4-BE49-F238E27FC236}">
                  <a16:creationId xmlns:a16="http://schemas.microsoft.com/office/drawing/2014/main" id="{34C50A03-6BE4-A74D-9023-EB2D3F0C044A}"/>
                </a:ext>
              </a:extLst>
            </p:cNvPr>
            <p:cNvSpPr/>
            <p:nvPr/>
          </p:nvSpPr>
          <p:spPr>
            <a:xfrm>
              <a:off x="6207067" y="4459538"/>
              <a:ext cx="67297" cy="17645"/>
            </a:xfrm>
            <a:custGeom>
              <a:avLst/>
              <a:gdLst/>
              <a:ahLst/>
              <a:cxnLst/>
              <a:rect l="l" t="t" r="r" b="b"/>
              <a:pathLst>
                <a:path w="2029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763" y="532"/>
                  </a:lnTo>
                  <a:cubicBezTo>
                    <a:pt x="1910" y="532"/>
                    <a:pt x="2029" y="413"/>
                    <a:pt x="2029" y="266"/>
                  </a:cubicBezTo>
                  <a:cubicBezTo>
                    <a:pt x="2029" y="119"/>
                    <a:pt x="1910" y="0"/>
                    <a:pt x="1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517;p43">
              <a:extLst>
                <a:ext uri="{FF2B5EF4-FFF2-40B4-BE49-F238E27FC236}">
                  <a16:creationId xmlns:a16="http://schemas.microsoft.com/office/drawing/2014/main" id="{D00155D0-2C2E-087A-8279-D190A17449EA}"/>
                </a:ext>
              </a:extLst>
            </p:cNvPr>
            <p:cNvSpPr/>
            <p:nvPr/>
          </p:nvSpPr>
          <p:spPr>
            <a:xfrm>
              <a:off x="6207067" y="4484347"/>
              <a:ext cx="67297" cy="17678"/>
            </a:xfrm>
            <a:custGeom>
              <a:avLst/>
              <a:gdLst/>
              <a:ahLst/>
              <a:cxnLst/>
              <a:rect l="l" t="t" r="r" b="b"/>
              <a:pathLst>
                <a:path w="2029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763" y="532"/>
                  </a:lnTo>
                  <a:cubicBezTo>
                    <a:pt x="1910" y="532"/>
                    <a:pt x="2029" y="413"/>
                    <a:pt x="2029" y="267"/>
                  </a:cubicBezTo>
                  <a:cubicBezTo>
                    <a:pt x="2029" y="120"/>
                    <a:pt x="1910" y="1"/>
                    <a:pt x="1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518;p43">
              <a:extLst>
                <a:ext uri="{FF2B5EF4-FFF2-40B4-BE49-F238E27FC236}">
                  <a16:creationId xmlns:a16="http://schemas.microsoft.com/office/drawing/2014/main" id="{55810493-3CDF-1FAE-1765-7C6576551799}"/>
                </a:ext>
              </a:extLst>
            </p:cNvPr>
            <p:cNvSpPr/>
            <p:nvPr/>
          </p:nvSpPr>
          <p:spPr>
            <a:xfrm>
              <a:off x="6469355" y="4373866"/>
              <a:ext cx="56385" cy="56418"/>
            </a:xfrm>
            <a:custGeom>
              <a:avLst/>
              <a:gdLst/>
              <a:ahLst/>
              <a:cxnLst/>
              <a:rect l="l" t="t" r="r" b="b"/>
              <a:pathLst>
                <a:path w="1700" h="1701" extrusionOk="0">
                  <a:moveTo>
                    <a:pt x="850" y="533"/>
                  </a:moveTo>
                  <a:cubicBezTo>
                    <a:pt x="1026" y="533"/>
                    <a:pt x="1167" y="675"/>
                    <a:pt x="1167" y="851"/>
                  </a:cubicBezTo>
                  <a:cubicBezTo>
                    <a:pt x="1167" y="1026"/>
                    <a:pt x="1026" y="1168"/>
                    <a:pt x="850" y="1168"/>
                  </a:cubicBezTo>
                  <a:cubicBezTo>
                    <a:pt x="674" y="1168"/>
                    <a:pt x="532" y="1026"/>
                    <a:pt x="532" y="851"/>
                  </a:cubicBezTo>
                  <a:cubicBezTo>
                    <a:pt x="532" y="675"/>
                    <a:pt x="674" y="533"/>
                    <a:pt x="850" y="533"/>
                  </a:cubicBezTo>
                  <a:close/>
                  <a:moveTo>
                    <a:pt x="850" y="1"/>
                  </a:moveTo>
                  <a:cubicBezTo>
                    <a:pt x="382" y="1"/>
                    <a:pt x="1" y="383"/>
                    <a:pt x="1" y="851"/>
                  </a:cubicBezTo>
                  <a:cubicBezTo>
                    <a:pt x="1" y="1319"/>
                    <a:pt x="382" y="1700"/>
                    <a:pt x="850" y="1700"/>
                  </a:cubicBezTo>
                  <a:cubicBezTo>
                    <a:pt x="1318" y="1700"/>
                    <a:pt x="1699" y="1319"/>
                    <a:pt x="1699" y="851"/>
                  </a:cubicBezTo>
                  <a:cubicBezTo>
                    <a:pt x="1699" y="383"/>
                    <a:pt x="1318" y="1"/>
                    <a:pt x="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1448;p43">
            <a:extLst>
              <a:ext uri="{FF2B5EF4-FFF2-40B4-BE49-F238E27FC236}">
                <a16:creationId xmlns:a16="http://schemas.microsoft.com/office/drawing/2014/main" id="{3BF9E725-E36E-06EA-618F-C5C11B821E02}"/>
              </a:ext>
            </a:extLst>
          </p:cNvPr>
          <p:cNvSpPr/>
          <p:nvPr/>
        </p:nvSpPr>
        <p:spPr>
          <a:xfrm rot="5400000">
            <a:off x="4086611" y="2955770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2E8A">
              <a:alpha val="3300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1329;p39">
            <a:extLst>
              <a:ext uri="{FF2B5EF4-FFF2-40B4-BE49-F238E27FC236}">
                <a16:creationId xmlns:a16="http://schemas.microsoft.com/office/drawing/2014/main" id="{A1F727AB-19C8-ED6E-F18B-5F8537B6E31F}"/>
              </a:ext>
            </a:extLst>
          </p:cNvPr>
          <p:cNvSpPr txBox="1">
            <a:spLocks/>
          </p:cNvSpPr>
          <p:nvPr/>
        </p:nvSpPr>
        <p:spPr>
          <a:xfrm>
            <a:off x="3528750" y="4115207"/>
            <a:ext cx="209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IN"/>
              <a:t>Social</a:t>
            </a:r>
          </a:p>
        </p:txBody>
      </p:sp>
      <p:sp>
        <p:nvSpPr>
          <p:cNvPr id="1379" name="Google Shape;1448;p43">
            <a:extLst>
              <a:ext uri="{FF2B5EF4-FFF2-40B4-BE49-F238E27FC236}">
                <a16:creationId xmlns:a16="http://schemas.microsoft.com/office/drawing/2014/main" id="{0D24C0E1-7546-CA05-948A-F42C1B880035}"/>
              </a:ext>
            </a:extLst>
          </p:cNvPr>
          <p:cNvSpPr/>
          <p:nvPr/>
        </p:nvSpPr>
        <p:spPr>
          <a:xfrm rot="5400000">
            <a:off x="6703553" y="2960119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2E8A">
              <a:alpha val="3300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0" name="Google Shape;1563;p45">
            <a:extLst>
              <a:ext uri="{FF2B5EF4-FFF2-40B4-BE49-F238E27FC236}">
                <a16:creationId xmlns:a16="http://schemas.microsoft.com/office/drawing/2014/main" id="{4E35E27C-864F-7C2E-ACA3-E27890E22D29}"/>
              </a:ext>
            </a:extLst>
          </p:cNvPr>
          <p:cNvGrpSpPr/>
          <p:nvPr/>
        </p:nvGrpSpPr>
        <p:grpSpPr>
          <a:xfrm>
            <a:off x="6890959" y="3094823"/>
            <a:ext cx="590515" cy="570457"/>
            <a:chOff x="7390435" y="3680868"/>
            <a:chExt cx="372073" cy="355243"/>
          </a:xfrm>
        </p:grpSpPr>
        <p:sp>
          <p:nvSpPr>
            <p:cNvPr id="1381" name="Google Shape;1564;p45">
              <a:extLst>
                <a:ext uri="{FF2B5EF4-FFF2-40B4-BE49-F238E27FC236}">
                  <a16:creationId xmlns:a16="http://schemas.microsoft.com/office/drawing/2014/main" id="{4A587DE8-08B4-ED32-48C8-518FECD30F7B}"/>
                </a:ext>
              </a:extLst>
            </p:cNvPr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565;p45">
              <a:extLst>
                <a:ext uri="{FF2B5EF4-FFF2-40B4-BE49-F238E27FC236}">
                  <a16:creationId xmlns:a16="http://schemas.microsoft.com/office/drawing/2014/main" id="{38DDA159-9383-0BCD-9A74-E9C2B2613366}"/>
                </a:ext>
              </a:extLst>
            </p:cNvPr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566;p45">
              <a:extLst>
                <a:ext uri="{FF2B5EF4-FFF2-40B4-BE49-F238E27FC236}">
                  <a16:creationId xmlns:a16="http://schemas.microsoft.com/office/drawing/2014/main" id="{E7DBD87A-2C62-13CB-48AB-0B548DB00508}"/>
                </a:ext>
              </a:extLst>
            </p:cNvPr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567;p45">
              <a:extLst>
                <a:ext uri="{FF2B5EF4-FFF2-40B4-BE49-F238E27FC236}">
                  <a16:creationId xmlns:a16="http://schemas.microsoft.com/office/drawing/2014/main" id="{663C174D-39FF-EAFC-1CFC-8110411144CE}"/>
                </a:ext>
              </a:extLst>
            </p:cNvPr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568;p45">
              <a:extLst>
                <a:ext uri="{FF2B5EF4-FFF2-40B4-BE49-F238E27FC236}">
                  <a16:creationId xmlns:a16="http://schemas.microsoft.com/office/drawing/2014/main" id="{95B6F02D-57BE-A23A-8899-D4E38EE31CAC}"/>
                </a:ext>
              </a:extLst>
            </p:cNvPr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569;p45">
              <a:extLst>
                <a:ext uri="{FF2B5EF4-FFF2-40B4-BE49-F238E27FC236}">
                  <a16:creationId xmlns:a16="http://schemas.microsoft.com/office/drawing/2014/main" id="{1920CF65-D4A9-66C8-84F7-514856B75E4F}"/>
                </a:ext>
              </a:extLst>
            </p:cNvPr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7" name="Google Shape;1329;p39">
            <a:extLst>
              <a:ext uri="{FF2B5EF4-FFF2-40B4-BE49-F238E27FC236}">
                <a16:creationId xmlns:a16="http://schemas.microsoft.com/office/drawing/2014/main" id="{E19D52A0-9280-3D3E-B382-8E7432C92FFA}"/>
              </a:ext>
            </a:extLst>
          </p:cNvPr>
          <p:cNvSpPr txBox="1">
            <a:spLocks/>
          </p:cNvSpPr>
          <p:nvPr/>
        </p:nvSpPr>
        <p:spPr>
          <a:xfrm>
            <a:off x="6154404" y="4119558"/>
            <a:ext cx="209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IN"/>
              <a:t>Economic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5" name="Google Shape;1385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42004" y="66073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40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3808225" y="905966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1003140" y="-35998"/>
            <a:ext cx="1099376" cy="12780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0" name="Google Shape;1390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1" name="Google Shape;139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9" name="Google Shape;1399;p40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15 Potential Artificial Intelligence (AI) Risks">
            <a:extLst>
              <a:ext uri="{FF2B5EF4-FFF2-40B4-BE49-F238E27FC236}">
                <a16:creationId xmlns:a16="http://schemas.microsoft.com/office/drawing/2014/main" id="{B6D75983-7315-B64F-FD86-38D3DFFD3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926" y="0"/>
            <a:ext cx="424107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886F95-1023-0144-8E0D-58CB20BA422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7573"/>
          <a:stretch/>
        </p:blipFill>
        <p:spPr>
          <a:xfrm>
            <a:off x="4128" y="1442403"/>
            <a:ext cx="4898798" cy="239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39"/>
          <p:cNvSpPr txBox="1">
            <a:spLocks noGrp="1"/>
          </p:cNvSpPr>
          <p:nvPr>
            <p:ph type="title"/>
          </p:nvPr>
        </p:nvSpPr>
        <p:spPr>
          <a:xfrm>
            <a:off x="720000" y="82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Challenges and Mitigation</a:t>
            </a:r>
            <a:endParaRPr/>
          </a:p>
        </p:txBody>
      </p:sp>
      <p:grpSp>
        <p:nvGrpSpPr>
          <p:cNvPr id="1369" name="Google Shape;1369;p39"/>
          <p:cNvGrpSpPr/>
          <p:nvPr/>
        </p:nvGrpSpPr>
        <p:grpSpPr>
          <a:xfrm>
            <a:off x="8755392" y="1555685"/>
            <a:ext cx="76825" cy="76800"/>
            <a:chOff x="3104875" y="1099400"/>
            <a:chExt cx="76825" cy="76800"/>
          </a:xfrm>
        </p:grpSpPr>
        <p:sp>
          <p:nvSpPr>
            <p:cNvPr id="1370" name="Google Shape;1370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2" name="Google Shape;1372;p39"/>
          <p:cNvGrpSpPr/>
          <p:nvPr/>
        </p:nvGrpSpPr>
        <p:grpSpPr>
          <a:xfrm rot="1891135">
            <a:off x="3485985" y="4801093"/>
            <a:ext cx="76828" cy="76803"/>
            <a:chOff x="3104875" y="1099400"/>
            <a:chExt cx="76825" cy="76800"/>
          </a:xfrm>
        </p:grpSpPr>
        <p:sp>
          <p:nvSpPr>
            <p:cNvPr id="1373" name="Google Shape;1373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5" name="Google Shape;1375;p39"/>
          <p:cNvGrpSpPr/>
          <p:nvPr/>
        </p:nvGrpSpPr>
        <p:grpSpPr>
          <a:xfrm>
            <a:off x="2388887" y="371292"/>
            <a:ext cx="76825" cy="76800"/>
            <a:chOff x="3104875" y="1099400"/>
            <a:chExt cx="76825" cy="76800"/>
          </a:xfrm>
        </p:grpSpPr>
        <p:sp>
          <p:nvSpPr>
            <p:cNvPr id="1376" name="Google Shape;1376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78" name="Google Shape;1378;p39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8171573" y="4403598"/>
            <a:ext cx="563466" cy="44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4" name="TextBox 1393">
            <a:extLst>
              <a:ext uri="{FF2B5EF4-FFF2-40B4-BE49-F238E27FC236}">
                <a16:creationId xmlns:a16="http://schemas.microsoft.com/office/drawing/2014/main" id="{E0D0D321-2E2B-4687-2C66-8138F97E0B6D}"/>
              </a:ext>
            </a:extLst>
          </p:cNvPr>
          <p:cNvSpPr txBox="1"/>
          <p:nvPr/>
        </p:nvSpPr>
        <p:spPr>
          <a:xfrm>
            <a:off x="311784" y="815384"/>
            <a:ext cx="3702868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dirty="0">
                <a:solidFill>
                  <a:schemeClr val="tx1"/>
                </a:solidFill>
                <a:latin typeface="Montserrat SemiBold" panose="00000700000000000000" pitchFamily="2" charset="0"/>
              </a:rPr>
              <a:t>Potential Challenges</a:t>
            </a:r>
          </a:p>
          <a:p>
            <a:endParaRPr lang="en-US" sz="1200" b="0" i="0" u="none" strike="noStrike" dirty="0">
              <a:solidFill>
                <a:schemeClr val="tx1"/>
              </a:solidFill>
              <a:effectLst/>
              <a:latin typeface="Montserrat Medium" panose="00000600000000000000" pitchFamily="2" charset="0"/>
            </a:endParaRPr>
          </a:p>
          <a:p>
            <a:pPr algn="just"/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Montserrat Medium" panose="00000600000000000000" pitchFamily="2" charset="0"/>
              </a:rPr>
              <a:t>1. Challenge: Ensuring high-quality, unbiased training data can be difficult due to historical biases.</a:t>
            </a:r>
          </a:p>
          <a:p>
            <a:pPr algn="just"/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Montserrat Medium" panose="00000600000000000000" pitchFamily="2" charset="0"/>
              </a:rPr>
              <a:t>- Solution: Implement rigorous data quality checks, actively seek diverse datasets, and employ bias reduction techniques.</a:t>
            </a:r>
          </a:p>
          <a:p>
            <a:pPr algn="just"/>
            <a:endParaRPr lang="en-US" sz="1200" b="0" i="0" u="none" strike="noStrike" dirty="0">
              <a:solidFill>
                <a:schemeClr val="tx1"/>
              </a:solidFill>
              <a:effectLst/>
              <a:latin typeface="Montserrat Medium" panose="00000600000000000000" pitchFamily="2" charset="0"/>
            </a:endParaRPr>
          </a:p>
          <a:p>
            <a:pPr algn="just"/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Montserrat Medium" panose="00000600000000000000" pitchFamily="2" charset="0"/>
              </a:rPr>
              <a:t>2. Challenge: Establishing effective human oversight without hindering AI efficiency.</a:t>
            </a:r>
          </a:p>
          <a:p>
            <a:pPr algn="just"/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Montserrat Medium" panose="00000600000000000000" pitchFamily="2" charset="0"/>
              </a:rPr>
              <a:t>- Solution: Establish explicit policies for AI use, create accountability systems, and foster a culture of responsible AI development.</a:t>
            </a:r>
          </a:p>
          <a:p>
            <a:pPr algn="just"/>
            <a:endParaRPr lang="en-US" sz="1200" b="0" i="0" u="none" strike="noStrike" dirty="0">
              <a:solidFill>
                <a:schemeClr val="tx1"/>
              </a:solidFill>
              <a:effectLst/>
              <a:latin typeface="Montserrat Medium" panose="00000600000000000000" pitchFamily="2" charset="0"/>
            </a:endParaRPr>
          </a:p>
          <a:p>
            <a:pPr algn="just"/>
            <a:r>
              <a:rPr lang="en-US" sz="1200" dirty="0">
                <a:solidFill>
                  <a:schemeClr val="tx1"/>
                </a:solidFill>
                <a:latin typeface="Montserrat Medium" panose="00000600000000000000" pitchFamily="2" charset="0"/>
              </a:rPr>
              <a:t>3. Challenge: User misunderstanding of AI capabilities and limitations.</a:t>
            </a:r>
          </a:p>
          <a:p>
            <a:pPr algn="just"/>
            <a:r>
              <a:rPr lang="en-US" sz="1200" dirty="0">
                <a:solidFill>
                  <a:schemeClr val="tx1"/>
                </a:solidFill>
                <a:latin typeface="Montserrat Medium" panose="00000600000000000000" pitchFamily="2" charset="0"/>
              </a:rPr>
              <a:t>- Solution: Develop education programs, user-friendly interfaces, and transparent communication about AI.</a:t>
            </a:r>
            <a:endParaRPr lang="en-US" sz="1200" b="0" i="0" u="none" strike="noStrike" dirty="0">
              <a:solidFill>
                <a:schemeClr val="tx1"/>
              </a:solidFill>
              <a:effectLst/>
              <a:latin typeface="Montserrat Medium" panose="00000600000000000000" pitchFamily="2" charset="0"/>
            </a:endParaRPr>
          </a:p>
        </p:txBody>
      </p:sp>
      <p:sp>
        <p:nvSpPr>
          <p:cNvPr id="1395" name="TextBox 1394">
            <a:extLst>
              <a:ext uri="{FF2B5EF4-FFF2-40B4-BE49-F238E27FC236}">
                <a16:creationId xmlns:a16="http://schemas.microsoft.com/office/drawing/2014/main" id="{0664F912-5945-C7E1-EA9D-4F5DE5065549}"/>
              </a:ext>
            </a:extLst>
          </p:cNvPr>
          <p:cNvSpPr txBox="1"/>
          <p:nvPr/>
        </p:nvSpPr>
        <p:spPr>
          <a:xfrm>
            <a:off x="4522393" y="772459"/>
            <a:ext cx="370286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dirty="0">
                <a:solidFill>
                  <a:schemeClr val="tx1"/>
                </a:solidFill>
                <a:latin typeface="Montserrat SemiBold" panose="00000700000000000000" pitchFamily="2" charset="0"/>
              </a:rPr>
              <a:t>Risk Mitigation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200" b="0" i="0" u="none" strike="noStrike" dirty="0">
              <a:solidFill>
                <a:schemeClr val="tx1"/>
              </a:solidFill>
              <a:effectLst/>
              <a:latin typeface="Montserrat Medium" panose="00000600000000000000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Montserrat Medium" panose="00000600000000000000" pitchFamily="2" charset="0"/>
              </a:rPr>
              <a:t>1. Privacy and Data Security:</a:t>
            </a:r>
            <a:endParaRPr lang="en-US" sz="1200" b="0" dirty="0">
              <a:solidFill>
                <a:schemeClr val="tx1"/>
              </a:solidFill>
              <a:effectLst/>
              <a:latin typeface="Montserrat Medium" panose="00000600000000000000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Montserrat Medium" panose="00000600000000000000" pitchFamily="2" charset="0"/>
              </a:rPr>
              <a:t>- Implement strong end-to-end encryption for data in transit and at rest.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Montserrat Medium" panose="00000600000000000000" pitchFamily="2" charset="0"/>
              </a:rPr>
              <a:t>- Comply with data protection (e.g., GDPR).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200" b="0" dirty="0">
                <a:solidFill>
                  <a:schemeClr val="tx1"/>
                </a:solidFill>
                <a:effectLst/>
                <a:latin typeface="Montserrat Medium" panose="00000600000000000000" pitchFamily="2" charset="0"/>
              </a:rPr>
            </a:b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Montserrat Medium" panose="00000600000000000000" pitchFamily="2" charset="0"/>
              </a:rPr>
              <a:t>2. Reliability and Accuracy:</a:t>
            </a:r>
            <a:endParaRPr lang="en-US" sz="1200" dirty="0">
              <a:solidFill>
                <a:schemeClr val="tx1"/>
              </a:solidFill>
              <a:latin typeface="Montserrat Medium" panose="00000600000000000000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Montserrat Medium" panose="00000600000000000000" pitchFamily="2" charset="0"/>
              </a:rPr>
              <a:t>- Continuously update and expand training datasets to improve accuracy.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Montserrat Medium" panose="00000600000000000000" pitchFamily="2" charset="0"/>
              </a:rPr>
              <a:t>- Implement a feedback loop for users to correct and enhance AI responses.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200" b="0" dirty="0">
                <a:solidFill>
                  <a:schemeClr val="tx1"/>
                </a:solidFill>
                <a:effectLst/>
                <a:latin typeface="Montserrat Medium" panose="00000600000000000000" pitchFamily="2" charset="0"/>
              </a:rPr>
            </a:b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Montserrat Medium" panose="00000600000000000000" pitchFamily="2" charset="0"/>
              </a:rPr>
              <a:t>3. Malicious Use:</a:t>
            </a:r>
            <a:endParaRPr lang="en-US" sz="1200" b="0" dirty="0">
              <a:solidFill>
                <a:schemeClr val="tx1"/>
              </a:solidFill>
              <a:effectLst/>
              <a:latin typeface="Montserrat Medium" panose="00000600000000000000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Montserrat Medium" panose="00000600000000000000" pitchFamily="2" charset="0"/>
              </a:rPr>
              <a:t>- Collaborate with cybersecurity experts to address emerging threats.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200" b="0" dirty="0">
                <a:solidFill>
                  <a:schemeClr val="tx1"/>
                </a:solidFill>
                <a:effectLst/>
                <a:latin typeface="Montserrat Medium" panose="00000600000000000000" pitchFamily="2" charset="0"/>
              </a:rPr>
            </a:b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Montserrat Medium" panose="00000600000000000000" pitchFamily="2" charset="0"/>
              </a:rPr>
              <a:t>4. Ethical Concerns:</a:t>
            </a:r>
            <a:endParaRPr lang="en-US" sz="1200" dirty="0">
              <a:solidFill>
                <a:schemeClr val="tx1"/>
              </a:solidFill>
              <a:latin typeface="Montserrat Medium" panose="00000600000000000000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Montserrat Medium" panose="00000600000000000000" pitchFamily="2" charset="0"/>
              </a:rPr>
              <a:t>- Provide transparency in decision-making processes to build user trust.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Montserrat Medium" panose="00000600000000000000" pitchFamily="2" charset="0"/>
              </a:rPr>
              <a:t>- Regularly review and update ethical guidelines based on societal changes.</a:t>
            </a:r>
          </a:p>
        </p:txBody>
      </p:sp>
    </p:spTree>
    <p:extLst>
      <p:ext uri="{BB962C8B-B14F-4D97-AF65-F5344CB8AC3E}">
        <p14:creationId xmlns:p14="http://schemas.microsoft.com/office/powerpoint/2010/main" val="330046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53552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pic>
        <p:nvPicPr>
          <p:cNvPr id="1385" name="Google Shape;1385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Budget</a:t>
            </a:r>
          </a:p>
        </p:txBody>
      </p:sp>
      <p:grpSp>
        <p:nvGrpSpPr>
          <p:cNvPr id="1390" name="Google Shape;1390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1" name="Google Shape;139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9" name="Google Shape;1399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892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4" name="Google Shape;1994;p58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295">
            <a:off x="7489473" y="55386"/>
            <a:ext cx="1573807" cy="1517310"/>
          </a:xfrm>
          <a:prstGeom prst="rect">
            <a:avLst/>
          </a:prstGeom>
          <a:noFill/>
          <a:ln>
            <a:noFill/>
          </a:ln>
        </p:spPr>
      </p:pic>
      <p:sp>
        <p:nvSpPr>
          <p:cNvPr id="1995" name="Google Shape;1995;p58"/>
          <p:cNvSpPr txBox="1">
            <a:spLocks noGrp="1"/>
          </p:cNvSpPr>
          <p:nvPr>
            <p:ph type="title"/>
          </p:nvPr>
        </p:nvSpPr>
        <p:spPr>
          <a:xfrm>
            <a:off x="820661" y="254674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Cost Categories</a:t>
            </a:r>
          </a:p>
        </p:txBody>
      </p:sp>
      <p:sp>
        <p:nvSpPr>
          <p:cNvPr id="1996" name="Google Shape;1996;p58"/>
          <p:cNvSpPr/>
          <p:nvPr/>
        </p:nvSpPr>
        <p:spPr>
          <a:xfrm>
            <a:off x="5150276" y="1568931"/>
            <a:ext cx="2450985" cy="593344"/>
          </a:xfrm>
          <a:prstGeom prst="roundRect">
            <a:avLst>
              <a:gd name="adj" fmla="val 50000"/>
            </a:avLst>
          </a:prstGeom>
          <a:solidFill>
            <a:srgbClr val="002E8A">
              <a:alpha val="3300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7" name="Google Shape;1997;p58"/>
          <p:cNvSpPr/>
          <p:nvPr/>
        </p:nvSpPr>
        <p:spPr>
          <a:xfrm>
            <a:off x="4576123" y="2291298"/>
            <a:ext cx="2592653" cy="620557"/>
          </a:xfrm>
          <a:prstGeom prst="roundRect">
            <a:avLst>
              <a:gd name="adj" fmla="val 50000"/>
            </a:avLst>
          </a:prstGeom>
          <a:solidFill>
            <a:srgbClr val="002E8A">
              <a:alpha val="3300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8" name="Google Shape;1998;p58"/>
          <p:cNvSpPr/>
          <p:nvPr/>
        </p:nvSpPr>
        <p:spPr>
          <a:xfrm>
            <a:off x="4192589" y="3049948"/>
            <a:ext cx="2662056" cy="593344"/>
          </a:xfrm>
          <a:prstGeom prst="roundRect">
            <a:avLst>
              <a:gd name="adj" fmla="val 50000"/>
            </a:avLst>
          </a:prstGeom>
          <a:solidFill>
            <a:srgbClr val="002E8A">
              <a:alpha val="3300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0" name="Google Shape;2000;p58"/>
          <p:cNvSpPr txBox="1"/>
          <p:nvPr/>
        </p:nvSpPr>
        <p:spPr>
          <a:xfrm>
            <a:off x="1681865" y="1623831"/>
            <a:ext cx="2321232" cy="474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</a:rPr>
              <a:t>Human Resources</a:t>
            </a:r>
          </a:p>
        </p:txBody>
      </p:sp>
      <p:sp>
        <p:nvSpPr>
          <p:cNvPr id="2001" name="Google Shape;2001;p58"/>
          <p:cNvSpPr txBox="1"/>
          <p:nvPr/>
        </p:nvSpPr>
        <p:spPr>
          <a:xfrm>
            <a:off x="4685286" y="2346674"/>
            <a:ext cx="1229843" cy="502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$11,692 CAD</a:t>
            </a:r>
          </a:p>
        </p:txBody>
      </p:sp>
      <p:sp>
        <p:nvSpPr>
          <p:cNvPr id="2002" name="Google Shape;2002;p58"/>
          <p:cNvSpPr txBox="1"/>
          <p:nvPr/>
        </p:nvSpPr>
        <p:spPr>
          <a:xfrm>
            <a:off x="1834167" y="2311342"/>
            <a:ext cx="1809892" cy="474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</a:rPr>
              <a:t>Testing</a:t>
            </a:r>
          </a:p>
        </p:txBody>
      </p:sp>
      <p:sp>
        <p:nvSpPr>
          <p:cNvPr id="2003" name="Google Shape;2003;p58"/>
          <p:cNvSpPr txBox="1"/>
          <p:nvPr/>
        </p:nvSpPr>
        <p:spPr>
          <a:xfrm>
            <a:off x="4085616" y="3097208"/>
            <a:ext cx="1429415" cy="330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lang="en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r"/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$15,000 CAD</a:t>
            </a:r>
          </a:p>
        </p:txBody>
      </p:sp>
      <p:sp>
        <p:nvSpPr>
          <p:cNvPr id="2004" name="Google Shape;2004;p58"/>
          <p:cNvSpPr txBox="1"/>
          <p:nvPr/>
        </p:nvSpPr>
        <p:spPr>
          <a:xfrm>
            <a:off x="951852" y="3067431"/>
            <a:ext cx="2692207" cy="479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</a:rPr>
              <a:t>Ongoing Maintenance</a:t>
            </a:r>
          </a:p>
        </p:txBody>
      </p:sp>
      <p:cxnSp>
        <p:nvCxnSpPr>
          <p:cNvPr id="2005" name="Google Shape;2005;p58"/>
          <p:cNvCxnSpPr>
            <a:stCxn id="2000" idx="3"/>
            <a:endCxn id="1996" idx="1"/>
          </p:cNvCxnSpPr>
          <p:nvPr/>
        </p:nvCxnSpPr>
        <p:spPr>
          <a:xfrm>
            <a:off x="4003097" y="1861068"/>
            <a:ext cx="1147179" cy="453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006" name="Google Shape;2006;p58"/>
          <p:cNvCxnSpPr>
            <a:cxnSpLocks/>
            <a:endCxn id="1997" idx="1"/>
          </p:cNvCxnSpPr>
          <p:nvPr/>
        </p:nvCxnSpPr>
        <p:spPr>
          <a:xfrm>
            <a:off x="3588753" y="2583434"/>
            <a:ext cx="987370" cy="18143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007" name="Google Shape;2007;p58"/>
          <p:cNvCxnSpPr>
            <a:cxnSpLocks/>
          </p:cNvCxnSpPr>
          <p:nvPr/>
        </p:nvCxnSpPr>
        <p:spPr>
          <a:xfrm>
            <a:off x="3634206" y="3326707"/>
            <a:ext cx="519800" cy="10257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grpSp>
        <p:nvGrpSpPr>
          <p:cNvPr id="2008" name="Google Shape;2008;p58"/>
          <p:cNvGrpSpPr/>
          <p:nvPr/>
        </p:nvGrpSpPr>
        <p:grpSpPr>
          <a:xfrm>
            <a:off x="1225225" y="1453500"/>
            <a:ext cx="76825" cy="76800"/>
            <a:chOff x="3104875" y="1099400"/>
            <a:chExt cx="76825" cy="76800"/>
          </a:xfrm>
        </p:grpSpPr>
        <p:sp>
          <p:nvSpPr>
            <p:cNvPr id="2009" name="Google Shape;2009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17" name="Google Shape;2017;p58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6">
            <a:off x="39729" y="4119920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8" name="Google Shape;2018;p58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7218704" y="796874"/>
            <a:ext cx="1175233" cy="763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9" name="Google Shape;2019;p58"/>
          <p:cNvGrpSpPr/>
          <p:nvPr/>
        </p:nvGrpSpPr>
        <p:grpSpPr>
          <a:xfrm>
            <a:off x="6469997" y="2345769"/>
            <a:ext cx="395192" cy="457186"/>
            <a:chOff x="1246535" y="1431577"/>
            <a:chExt cx="525871" cy="601957"/>
          </a:xfrm>
        </p:grpSpPr>
        <p:sp>
          <p:nvSpPr>
            <p:cNvPr id="2020" name="Google Shape;2020;p58"/>
            <p:cNvSpPr/>
            <p:nvPr/>
          </p:nvSpPr>
          <p:spPr>
            <a:xfrm>
              <a:off x="1350250" y="1660002"/>
              <a:ext cx="83781" cy="51376"/>
            </a:xfrm>
            <a:custGeom>
              <a:avLst/>
              <a:gdLst/>
              <a:ahLst/>
              <a:cxnLst/>
              <a:rect l="l" t="t" r="r" b="b"/>
              <a:pathLst>
                <a:path w="2526" h="1549" extrusionOk="0">
                  <a:moveTo>
                    <a:pt x="1994" y="532"/>
                  </a:moveTo>
                  <a:lnTo>
                    <a:pt x="1994" y="1017"/>
                  </a:lnTo>
                  <a:lnTo>
                    <a:pt x="532" y="1017"/>
                  </a:lnTo>
                  <a:lnTo>
                    <a:pt x="532" y="532"/>
                  </a:lnTo>
                  <a:close/>
                  <a:moveTo>
                    <a:pt x="373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177"/>
                  </a:lnTo>
                  <a:cubicBezTo>
                    <a:pt x="1" y="1382"/>
                    <a:pt x="167" y="1549"/>
                    <a:pt x="373" y="1549"/>
                  </a:cubicBezTo>
                  <a:lnTo>
                    <a:pt x="2153" y="1549"/>
                  </a:lnTo>
                  <a:cubicBezTo>
                    <a:pt x="2358" y="1549"/>
                    <a:pt x="2526" y="1382"/>
                    <a:pt x="2526" y="1177"/>
                  </a:cubicBezTo>
                  <a:lnTo>
                    <a:pt x="2526" y="372"/>
                  </a:lnTo>
                  <a:cubicBezTo>
                    <a:pt x="2526" y="167"/>
                    <a:pt x="2358" y="1"/>
                    <a:pt x="2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8"/>
            <p:cNvSpPr/>
            <p:nvPr/>
          </p:nvSpPr>
          <p:spPr>
            <a:xfrm>
              <a:off x="1460798" y="1660002"/>
              <a:ext cx="83781" cy="51376"/>
            </a:xfrm>
            <a:custGeom>
              <a:avLst/>
              <a:gdLst/>
              <a:ahLst/>
              <a:cxnLst/>
              <a:rect l="l" t="t" r="r" b="b"/>
              <a:pathLst>
                <a:path w="2526" h="1549" extrusionOk="0">
                  <a:moveTo>
                    <a:pt x="1994" y="532"/>
                  </a:moveTo>
                  <a:lnTo>
                    <a:pt x="1994" y="1017"/>
                  </a:lnTo>
                  <a:lnTo>
                    <a:pt x="533" y="1017"/>
                  </a:lnTo>
                  <a:lnTo>
                    <a:pt x="533" y="532"/>
                  </a:lnTo>
                  <a:close/>
                  <a:moveTo>
                    <a:pt x="372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177"/>
                  </a:lnTo>
                  <a:cubicBezTo>
                    <a:pt x="1" y="1382"/>
                    <a:pt x="168" y="1549"/>
                    <a:pt x="372" y="1549"/>
                  </a:cubicBezTo>
                  <a:lnTo>
                    <a:pt x="2153" y="1549"/>
                  </a:lnTo>
                  <a:cubicBezTo>
                    <a:pt x="2358" y="1549"/>
                    <a:pt x="2526" y="1382"/>
                    <a:pt x="2526" y="1177"/>
                  </a:cubicBezTo>
                  <a:lnTo>
                    <a:pt x="2526" y="372"/>
                  </a:lnTo>
                  <a:cubicBezTo>
                    <a:pt x="2526" y="167"/>
                    <a:pt x="2358" y="1"/>
                    <a:pt x="2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58"/>
            <p:cNvSpPr/>
            <p:nvPr/>
          </p:nvSpPr>
          <p:spPr>
            <a:xfrm>
              <a:off x="1338807" y="1985342"/>
              <a:ext cx="56352" cy="17645"/>
            </a:xfrm>
            <a:custGeom>
              <a:avLst/>
              <a:gdLst/>
              <a:ahLst/>
              <a:cxnLst/>
              <a:rect l="l" t="t" r="r" b="b"/>
              <a:pathLst>
                <a:path w="1699" h="532" extrusionOk="0">
                  <a:moveTo>
                    <a:pt x="267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7" y="532"/>
                  </a:cubicBezTo>
                  <a:lnTo>
                    <a:pt x="1432" y="532"/>
                  </a:lnTo>
                  <a:cubicBezTo>
                    <a:pt x="1579" y="532"/>
                    <a:pt x="1698" y="413"/>
                    <a:pt x="1698" y="266"/>
                  </a:cubicBezTo>
                  <a:cubicBezTo>
                    <a:pt x="1698" y="119"/>
                    <a:pt x="1579" y="0"/>
                    <a:pt x="14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8"/>
            <p:cNvSpPr/>
            <p:nvPr/>
          </p:nvSpPr>
          <p:spPr>
            <a:xfrm>
              <a:off x="1464446" y="198534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7" y="0"/>
                  </a:moveTo>
                  <a:cubicBezTo>
                    <a:pt x="197" y="0"/>
                    <a:pt x="128" y="29"/>
                    <a:pt x="79" y="78"/>
                  </a:cubicBezTo>
                  <a:cubicBezTo>
                    <a:pt x="29" y="127"/>
                    <a:pt x="1" y="196"/>
                    <a:pt x="1" y="266"/>
                  </a:cubicBezTo>
                  <a:cubicBezTo>
                    <a:pt x="1" y="336"/>
                    <a:pt x="29" y="404"/>
                    <a:pt x="79" y="454"/>
                  </a:cubicBezTo>
                  <a:cubicBezTo>
                    <a:pt x="128" y="503"/>
                    <a:pt x="197" y="532"/>
                    <a:pt x="267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4" y="78"/>
                  </a:cubicBezTo>
                  <a:cubicBezTo>
                    <a:pt x="405" y="29"/>
                    <a:pt x="336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8"/>
            <p:cNvSpPr/>
            <p:nvPr/>
          </p:nvSpPr>
          <p:spPr>
            <a:xfrm>
              <a:off x="1499902" y="198534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0"/>
                  </a:moveTo>
                  <a:cubicBezTo>
                    <a:pt x="197" y="0"/>
                    <a:pt x="128" y="29"/>
                    <a:pt x="77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4"/>
                    <a:pt x="77" y="454"/>
                  </a:cubicBezTo>
                  <a:cubicBezTo>
                    <a:pt x="128" y="503"/>
                    <a:pt x="197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4" y="78"/>
                  </a:cubicBezTo>
                  <a:cubicBezTo>
                    <a:pt x="404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8"/>
            <p:cNvSpPr/>
            <p:nvPr/>
          </p:nvSpPr>
          <p:spPr>
            <a:xfrm>
              <a:off x="1535358" y="1985342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5" y="0"/>
                  </a:moveTo>
                  <a:cubicBezTo>
                    <a:pt x="195" y="0"/>
                    <a:pt x="127" y="29"/>
                    <a:pt x="77" y="78"/>
                  </a:cubicBezTo>
                  <a:cubicBezTo>
                    <a:pt x="28" y="127"/>
                    <a:pt x="0" y="196"/>
                    <a:pt x="0" y="266"/>
                  </a:cubicBezTo>
                  <a:cubicBezTo>
                    <a:pt x="0" y="336"/>
                    <a:pt x="28" y="404"/>
                    <a:pt x="77" y="454"/>
                  </a:cubicBezTo>
                  <a:cubicBezTo>
                    <a:pt x="127" y="503"/>
                    <a:pt x="195" y="532"/>
                    <a:pt x="265" y="532"/>
                  </a:cubicBezTo>
                  <a:cubicBezTo>
                    <a:pt x="335" y="532"/>
                    <a:pt x="404" y="503"/>
                    <a:pt x="453" y="454"/>
                  </a:cubicBezTo>
                  <a:cubicBezTo>
                    <a:pt x="503" y="405"/>
                    <a:pt x="531" y="336"/>
                    <a:pt x="531" y="266"/>
                  </a:cubicBezTo>
                  <a:cubicBezTo>
                    <a:pt x="531" y="196"/>
                    <a:pt x="503" y="127"/>
                    <a:pt x="453" y="78"/>
                  </a:cubicBezTo>
                  <a:cubicBezTo>
                    <a:pt x="404" y="29"/>
                    <a:pt x="335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8"/>
            <p:cNvSpPr/>
            <p:nvPr/>
          </p:nvSpPr>
          <p:spPr>
            <a:xfrm>
              <a:off x="1403186" y="1571776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6" y="0"/>
                    <a:pt x="128" y="28"/>
                    <a:pt x="79" y="78"/>
                  </a:cubicBezTo>
                  <a:cubicBezTo>
                    <a:pt x="28" y="128"/>
                    <a:pt x="0" y="195"/>
                    <a:pt x="0" y="266"/>
                  </a:cubicBezTo>
                  <a:cubicBezTo>
                    <a:pt x="0" y="336"/>
                    <a:pt x="28" y="405"/>
                    <a:pt x="79" y="454"/>
                  </a:cubicBezTo>
                  <a:cubicBezTo>
                    <a:pt x="128" y="503"/>
                    <a:pt x="197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5"/>
                    <a:pt x="504" y="128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8"/>
            <p:cNvSpPr/>
            <p:nvPr/>
          </p:nvSpPr>
          <p:spPr>
            <a:xfrm>
              <a:off x="1438608" y="1571776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6" y="0"/>
                    <a:pt x="128" y="28"/>
                    <a:pt x="78" y="78"/>
                  </a:cubicBezTo>
                  <a:cubicBezTo>
                    <a:pt x="29" y="128"/>
                    <a:pt x="0" y="195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8" y="503"/>
                    <a:pt x="196" y="532"/>
                    <a:pt x="266" y="532"/>
                  </a:cubicBezTo>
                  <a:cubicBezTo>
                    <a:pt x="337" y="532"/>
                    <a:pt x="405" y="503"/>
                    <a:pt x="455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8"/>
                    <a:pt x="455" y="78"/>
                  </a:cubicBezTo>
                  <a:cubicBezTo>
                    <a:pt x="405" y="28"/>
                    <a:pt x="337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8"/>
            <p:cNvSpPr/>
            <p:nvPr/>
          </p:nvSpPr>
          <p:spPr>
            <a:xfrm>
              <a:off x="1474065" y="1571776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0"/>
                  </a:moveTo>
                  <a:cubicBezTo>
                    <a:pt x="196" y="0"/>
                    <a:pt x="127" y="28"/>
                    <a:pt x="78" y="78"/>
                  </a:cubicBezTo>
                  <a:cubicBezTo>
                    <a:pt x="29" y="128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5"/>
                    <a:pt x="503" y="128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8"/>
            <p:cNvSpPr/>
            <p:nvPr/>
          </p:nvSpPr>
          <p:spPr>
            <a:xfrm>
              <a:off x="1246535" y="1431577"/>
              <a:ext cx="525871" cy="601957"/>
            </a:xfrm>
            <a:custGeom>
              <a:avLst/>
              <a:gdLst/>
              <a:ahLst/>
              <a:cxnLst/>
              <a:rect l="l" t="t" r="r" b="b"/>
              <a:pathLst>
                <a:path w="15855" h="18149" extrusionOk="0">
                  <a:moveTo>
                    <a:pt x="6931" y="1864"/>
                  </a:moveTo>
                  <a:cubicBezTo>
                    <a:pt x="6946" y="1864"/>
                    <a:pt x="6963" y="1865"/>
                    <a:pt x="6978" y="1865"/>
                  </a:cubicBezTo>
                  <a:lnTo>
                    <a:pt x="6978" y="2585"/>
                  </a:lnTo>
                  <a:lnTo>
                    <a:pt x="5137" y="2585"/>
                  </a:lnTo>
                  <a:lnTo>
                    <a:pt x="5137" y="1865"/>
                  </a:lnTo>
                  <a:cubicBezTo>
                    <a:pt x="5153" y="1864"/>
                    <a:pt x="5169" y="1864"/>
                    <a:pt x="5185" y="1864"/>
                  </a:cubicBezTo>
                  <a:close/>
                  <a:moveTo>
                    <a:pt x="15323" y="532"/>
                  </a:moveTo>
                  <a:lnTo>
                    <a:pt x="15323" y="3925"/>
                  </a:lnTo>
                  <a:lnTo>
                    <a:pt x="11009" y="3925"/>
                  </a:lnTo>
                  <a:cubicBezTo>
                    <a:pt x="10933" y="3925"/>
                    <a:pt x="10860" y="3958"/>
                    <a:pt x="10809" y="4016"/>
                  </a:cubicBezTo>
                  <a:lnTo>
                    <a:pt x="10263" y="4640"/>
                  </a:lnTo>
                  <a:lnTo>
                    <a:pt x="10263" y="532"/>
                  </a:lnTo>
                  <a:close/>
                  <a:moveTo>
                    <a:pt x="11140" y="6825"/>
                  </a:moveTo>
                  <a:cubicBezTo>
                    <a:pt x="11384" y="6825"/>
                    <a:pt x="11583" y="7023"/>
                    <a:pt x="11583" y="7268"/>
                  </a:cubicBezTo>
                  <a:lnTo>
                    <a:pt x="11583" y="9382"/>
                  </a:lnTo>
                  <a:cubicBezTo>
                    <a:pt x="11583" y="9626"/>
                    <a:pt x="11384" y="9824"/>
                    <a:pt x="11140" y="9824"/>
                  </a:cubicBezTo>
                  <a:lnTo>
                    <a:pt x="10986" y="9824"/>
                  </a:lnTo>
                  <a:cubicBezTo>
                    <a:pt x="10995" y="9711"/>
                    <a:pt x="11000" y="9595"/>
                    <a:pt x="11000" y="9479"/>
                  </a:cubicBezTo>
                  <a:lnTo>
                    <a:pt x="11000" y="6825"/>
                  </a:lnTo>
                  <a:close/>
                  <a:moveTo>
                    <a:pt x="8826" y="5935"/>
                  </a:moveTo>
                  <a:cubicBezTo>
                    <a:pt x="9221" y="5935"/>
                    <a:pt x="9543" y="6256"/>
                    <a:pt x="9543" y="6651"/>
                  </a:cubicBezTo>
                  <a:lnTo>
                    <a:pt x="9543" y="9287"/>
                  </a:lnTo>
                  <a:cubicBezTo>
                    <a:pt x="9543" y="9681"/>
                    <a:pt x="9222" y="10003"/>
                    <a:pt x="8826" y="10003"/>
                  </a:cubicBezTo>
                  <a:lnTo>
                    <a:pt x="8245" y="10003"/>
                  </a:lnTo>
                  <a:cubicBezTo>
                    <a:pt x="8153" y="9545"/>
                    <a:pt x="7747" y="9200"/>
                    <a:pt x="7263" y="9200"/>
                  </a:cubicBezTo>
                  <a:lnTo>
                    <a:pt x="4940" y="9200"/>
                  </a:lnTo>
                  <a:cubicBezTo>
                    <a:pt x="4454" y="9200"/>
                    <a:pt x="4049" y="9545"/>
                    <a:pt x="3957" y="10003"/>
                  </a:cubicBezTo>
                  <a:lnTo>
                    <a:pt x="3376" y="10003"/>
                  </a:lnTo>
                  <a:cubicBezTo>
                    <a:pt x="2981" y="10003"/>
                    <a:pt x="2660" y="9681"/>
                    <a:pt x="2660" y="9287"/>
                  </a:cubicBezTo>
                  <a:lnTo>
                    <a:pt x="2660" y="6651"/>
                  </a:lnTo>
                  <a:cubicBezTo>
                    <a:pt x="2660" y="6256"/>
                    <a:pt x="2981" y="5935"/>
                    <a:pt x="3376" y="5935"/>
                  </a:cubicBezTo>
                  <a:close/>
                  <a:moveTo>
                    <a:pt x="7263" y="9731"/>
                  </a:moveTo>
                  <a:cubicBezTo>
                    <a:pt x="7522" y="9731"/>
                    <a:pt x="7734" y="9942"/>
                    <a:pt x="7734" y="10202"/>
                  </a:cubicBezTo>
                  <a:cubicBezTo>
                    <a:pt x="7734" y="10462"/>
                    <a:pt x="7522" y="10673"/>
                    <a:pt x="7263" y="10673"/>
                  </a:cubicBezTo>
                  <a:lnTo>
                    <a:pt x="4940" y="10673"/>
                  </a:lnTo>
                  <a:cubicBezTo>
                    <a:pt x="4680" y="10673"/>
                    <a:pt x="4469" y="10462"/>
                    <a:pt x="4469" y="10202"/>
                  </a:cubicBezTo>
                  <a:cubicBezTo>
                    <a:pt x="4469" y="9942"/>
                    <a:pt x="4680" y="9731"/>
                    <a:pt x="4940" y="9731"/>
                  </a:cubicBezTo>
                  <a:close/>
                  <a:moveTo>
                    <a:pt x="2619" y="2962"/>
                  </a:moveTo>
                  <a:lnTo>
                    <a:pt x="2619" y="5660"/>
                  </a:lnTo>
                  <a:cubicBezTo>
                    <a:pt x="2321" y="5889"/>
                    <a:pt x="2128" y="6248"/>
                    <a:pt x="2128" y="6651"/>
                  </a:cubicBezTo>
                  <a:lnTo>
                    <a:pt x="2128" y="9287"/>
                  </a:lnTo>
                  <a:cubicBezTo>
                    <a:pt x="2128" y="9691"/>
                    <a:pt x="2321" y="10050"/>
                    <a:pt x="2619" y="10278"/>
                  </a:cubicBezTo>
                  <a:lnTo>
                    <a:pt x="2619" y="11900"/>
                  </a:lnTo>
                  <a:cubicBezTo>
                    <a:pt x="2017" y="11269"/>
                    <a:pt x="1646" y="10417"/>
                    <a:pt x="1646" y="9479"/>
                  </a:cubicBezTo>
                  <a:lnTo>
                    <a:pt x="1646" y="5383"/>
                  </a:lnTo>
                  <a:cubicBezTo>
                    <a:pt x="1646" y="4446"/>
                    <a:pt x="2017" y="3594"/>
                    <a:pt x="2619" y="2962"/>
                  </a:cubicBezTo>
                  <a:close/>
                  <a:moveTo>
                    <a:pt x="7510" y="1911"/>
                  </a:moveTo>
                  <a:cubicBezTo>
                    <a:pt x="8044" y="1999"/>
                    <a:pt x="8539" y="2207"/>
                    <a:pt x="8965" y="2506"/>
                  </a:cubicBezTo>
                  <a:lnTo>
                    <a:pt x="8965" y="3403"/>
                  </a:lnTo>
                  <a:cubicBezTo>
                    <a:pt x="8965" y="3550"/>
                    <a:pt x="9083" y="3669"/>
                    <a:pt x="9230" y="3669"/>
                  </a:cubicBezTo>
                  <a:cubicBezTo>
                    <a:pt x="9378" y="3669"/>
                    <a:pt x="9496" y="3550"/>
                    <a:pt x="9496" y="3403"/>
                  </a:cubicBezTo>
                  <a:lnTo>
                    <a:pt x="9496" y="2962"/>
                  </a:lnTo>
                  <a:cubicBezTo>
                    <a:pt x="9579" y="3050"/>
                    <a:pt x="9657" y="3140"/>
                    <a:pt x="9730" y="3234"/>
                  </a:cubicBezTo>
                  <a:lnTo>
                    <a:pt x="9730" y="5128"/>
                  </a:lnTo>
                  <a:cubicBezTo>
                    <a:pt x="9730" y="5386"/>
                    <a:pt x="9898" y="5503"/>
                    <a:pt x="10054" y="5503"/>
                  </a:cubicBezTo>
                  <a:cubicBezTo>
                    <a:pt x="10126" y="5503"/>
                    <a:pt x="10235" y="5478"/>
                    <a:pt x="10340" y="5358"/>
                  </a:cubicBezTo>
                  <a:lnTo>
                    <a:pt x="10464" y="5216"/>
                  </a:lnTo>
                  <a:cubicBezTo>
                    <a:pt x="10467" y="5272"/>
                    <a:pt x="10468" y="5327"/>
                    <a:pt x="10468" y="5383"/>
                  </a:cubicBezTo>
                  <a:lnTo>
                    <a:pt x="10468" y="9479"/>
                  </a:lnTo>
                  <a:lnTo>
                    <a:pt x="10469" y="9479"/>
                  </a:lnTo>
                  <a:cubicBezTo>
                    <a:pt x="10469" y="10416"/>
                    <a:pt x="10098" y="11269"/>
                    <a:pt x="9497" y="11900"/>
                  </a:cubicBezTo>
                  <a:lnTo>
                    <a:pt x="9497" y="10339"/>
                  </a:lnTo>
                  <a:cubicBezTo>
                    <a:pt x="9844" y="10117"/>
                    <a:pt x="10075" y="9729"/>
                    <a:pt x="10075" y="9286"/>
                  </a:cubicBezTo>
                  <a:lnTo>
                    <a:pt x="10075" y="6651"/>
                  </a:lnTo>
                  <a:cubicBezTo>
                    <a:pt x="10075" y="6210"/>
                    <a:pt x="9844" y="5821"/>
                    <a:pt x="9497" y="5599"/>
                  </a:cubicBezTo>
                  <a:lnTo>
                    <a:pt x="9497" y="4892"/>
                  </a:lnTo>
                  <a:cubicBezTo>
                    <a:pt x="9497" y="4745"/>
                    <a:pt x="9378" y="4626"/>
                    <a:pt x="9231" y="4626"/>
                  </a:cubicBezTo>
                  <a:cubicBezTo>
                    <a:pt x="9083" y="4626"/>
                    <a:pt x="8965" y="4745"/>
                    <a:pt x="8965" y="4892"/>
                  </a:cubicBezTo>
                  <a:lnTo>
                    <a:pt x="8965" y="5411"/>
                  </a:lnTo>
                  <a:cubicBezTo>
                    <a:pt x="8919" y="5406"/>
                    <a:pt x="8873" y="5403"/>
                    <a:pt x="8826" y="5403"/>
                  </a:cubicBezTo>
                  <a:lnTo>
                    <a:pt x="3376" y="5403"/>
                  </a:lnTo>
                  <a:cubicBezTo>
                    <a:pt x="3299" y="5403"/>
                    <a:pt x="3223" y="5410"/>
                    <a:pt x="3151" y="5424"/>
                  </a:cubicBezTo>
                  <a:lnTo>
                    <a:pt x="3151" y="2504"/>
                  </a:lnTo>
                  <a:cubicBezTo>
                    <a:pt x="3577" y="2207"/>
                    <a:pt x="4070" y="1999"/>
                    <a:pt x="4605" y="1911"/>
                  </a:cubicBezTo>
                  <a:lnTo>
                    <a:pt x="4605" y="2608"/>
                  </a:lnTo>
                  <a:cubicBezTo>
                    <a:pt x="4605" y="2888"/>
                    <a:pt x="4833" y="3115"/>
                    <a:pt x="5114" y="3115"/>
                  </a:cubicBezTo>
                  <a:lnTo>
                    <a:pt x="7001" y="3115"/>
                  </a:lnTo>
                  <a:cubicBezTo>
                    <a:pt x="7282" y="3115"/>
                    <a:pt x="7510" y="2887"/>
                    <a:pt x="7510" y="2608"/>
                  </a:cubicBezTo>
                  <a:lnTo>
                    <a:pt x="7510" y="1911"/>
                  </a:lnTo>
                  <a:close/>
                  <a:moveTo>
                    <a:pt x="3151" y="10514"/>
                  </a:moveTo>
                  <a:cubicBezTo>
                    <a:pt x="3223" y="10527"/>
                    <a:pt x="3299" y="10535"/>
                    <a:pt x="3376" y="10535"/>
                  </a:cubicBezTo>
                  <a:lnTo>
                    <a:pt x="3993" y="10535"/>
                  </a:lnTo>
                  <a:cubicBezTo>
                    <a:pt x="4131" y="10925"/>
                    <a:pt x="4504" y="11205"/>
                    <a:pt x="4939" y="11205"/>
                  </a:cubicBezTo>
                  <a:lnTo>
                    <a:pt x="7263" y="11205"/>
                  </a:lnTo>
                  <a:cubicBezTo>
                    <a:pt x="7699" y="11205"/>
                    <a:pt x="8071" y="10925"/>
                    <a:pt x="8208" y="10535"/>
                  </a:cubicBezTo>
                  <a:lnTo>
                    <a:pt x="8826" y="10535"/>
                  </a:lnTo>
                  <a:cubicBezTo>
                    <a:pt x="8873" y="10535"/>
                    <a:pt x="8919" y="10533"/>
                    <a:pt x="8965" y="10527"/>
                  </a:cubicBezTo>
                  <a:lnTo>
                    <a:pt x="8965" y="12357"/>
                  </a:lnTo>
                  <a:cubicBezTo>
                    <a:pt x="8389" y="12761"/>
                    <a:pt x="7688" y="12999"/>
                    <a:pt x="6931" y="12999"/>
                  </a:cubicBezTo>
                  <a:lnTo>
                    <a:pt x="5185" y="12999"/>
                  </a:lnTo>
                  <a:cubicBezTo>
                    <a:pt x="4428" y="12999"/>
                    <a:pt x="3727" y="12761"/>
                    <a:pt x="3151" y="12357"/>
                  </a:cubicBezTo>
                  <a:lnTo>
                    <a:pt x="3151" y="10514"/>
                  </a:lnTo>
                  <a:close/>
                  <a:moveTo>
                    <a:pt x="7516" y="13489"/>
                  </a:moveTo>
                  <a:lnTo>
                    <a:pt x="7516" y="14261"/>
                  </a:lnTo>
                  <a:lnTo>
                    <a:pt x="4599" y="14261"/>
                  </a:lnTo>
                  <a:lnTo>
                    <a:pt x="4599" y="13489"/>
                  </a:lnTo>
                  <a:cubicBezTo>
                    <a:pt x="4790" y="13515"/>
                    <a:pt x="4986" y="13531"/>
                    <a:pt x="5185" y="13531"/>
                  </a:cubicBezTo>
                  <a:lnTo>
                    <a:pt x="6931" y="13531"/>
                  </a:lnTo>
                  <a:cubicBezTo>
                    <a:pt x="7129" y="13531"/>
                    <a:pt x="7325" y="13515"/>
                    <a:pt x="7516" y="13489"/>
                  </a:cubicBezTo>
                  <a:close/>
                  <a:moveTo>
                    <a:pt x="9365" y="16295"/>
                  </a:moveTo>
                  <a:cubicBezTo>
                    <a:pt x="9631" y="16295"/>
                    <a:pt x="9849" y="16509"/>
                    <a:pt x="9849" y="16774"/>
                  </a:cubicBezTo>
                  <a:lnTo>
                    <a:pt x="9849" y="17618"/>
                  </a:lnTo>
                  <a:lnTo>
                    <a:pt x="2267" y="17618"/>
                  </a:lnTo>
                  <a:lnTo>
                    <a:pt x="2267" y="16774"/>
                  </a:lnTo>
                  <a:cubicBezTo>
                    <a:pt x="2267" y="16509"/>
                    <a:pt x="2483" y="16295"/>
                    <a:pt x="2750" y="16295"/>
                  </a:cubicBezTo>
                  <a:close/>
                  <a:moveTo>
                    <a:pt x="10215" y="0"/>
                  </a:moveTo>
                  <a:cubicBezTo>
                    <a:pt x="9948" y="0"/>
                    <a:pt x="9731" y="217"/>
                    <a:pt x="9731" y="484"/>
                  </a:cubicBezTo>
                  <a:lnTo>
                    <a:pt x="9731" y="2447"/>
                  </a:lnTo>
                  <a:cubicBezTo>
                    <a:pt x="9001" y="1757"/>
                    <a:pt x="8014" y="1332"/>
                    <a:pt x="6931" y="1332"/>
                  </a:cubicBezTo>
                  <a:lnTo>
                    <a:pt x="5185" y="1332"/>
                  </a:lnTo>
                  <a:cubicBezTo>
                    <a:pt x="2940" y="1332"/>
                    <a:pt x="1115" y="3149"/>
                    <a:pt x="1115" y="5383"/>
                  </a:cubicBezTo>
                  <a:lnTo>
                    <a:pt x="1115" y="6293"/>
                  </a:lnTo>
                  <a:lnTo>
                    <a:pt x="975" y="6293"/>
                  </a:lnTo>
                  <a:cubicBezTo>
                    <a:pt x="438" y="6293"/>
                    <a:pt x="0" y="6731"/>
                    <a:pt x="0" y="7268"/>
                  </a:cubicBezTo>
                  <a:lnTo>
                    <a:pt x="0" y="7657"/>
                  </a:lnTo>
                  <a:cubicBezTo>
                    <a:pt x="0" y="7803"/>
                    <a:pt x="120" y="7923"/>
                    <a:pt x="266" y="7923"/>
                  </a:cubicBezTo>
                  <a:cubicBezTo>
                    <a:pt x="413" y="7923"/>
                    <a:pt x="532" y="7803"/>
                    <a:pt x="532" y="7657"/>
                  </a:cubicBezTo>
                  <a:lnTo>
                    <a:pt x="532" y="7269"/>
                  </a:lnTo>
                  <a:cubicBezTo>
                    <a:pt x="532" y="7024"/>
                    <a:pt x="730" y="6825"/>
                    <a:pt x="975" y="6825"/>
                  </a:cubicBezTo>
                  <a:lnTo>
                    <a:pt x="1115" y="6825"/>
                  </a:lnTo>
                  <a:lnTo>
                    <a:pt x="1115" y="9479"/>
                  </a:lnTo>
                  <a:cubicBezTo>
                    <a:pt x="1115" y="9595"/>
                    <a:pt x="1120" y="9711"/>
                    <a:pt x="1130" y="9825"/>
                  </a:cubicBezTo>
                  <a:lnTo>
                    <a:pt x="975" y="9825"/>
                  </a:lnTo>
                  <a:cubicBezTo>
                    <a:pt x="730" y="9825"/>
                    <a:pt x="532" y="9626"/>
                    <a:pt x="532" y="9382"/>
                  </a:cubicBezTo>
                  <a:lnTo>
                    <a:pt x="532" y="9040"/>
                  </a:lnTo>
                  <a:cubicBezTo>
                    <a:pt x="532" y="8893"/>
                    <a:pt x="413" y="8774"/>
                    <a:pt x="266" y="8774"/>
                  </a:cubicBezTo>
                  <a:cubicBezTo>
                    <a:pt x="120" y="8774"/>
                    <a:pt x="0" y="8893"/>
                    <a:pt x="0" y="9040"/>
                  </a:cubicBezTo>
                  <a:lnTo>
                    <a:pt x="0" y="9382"/>
                  </a:lnTo>
                  <a:cubicBezTo>
                    <a:pt x="0" y="9920"/>
                    <a:pt x="438" y="10356"/>
                    <a:pt x="975" y="10356"/>
                  </a:cubicBezTo>
                  <a:lnTo>
                    <a:pt x="1211" y="10356"/>
                  </a:lnTo>
                  <a:cubicBezTo>
                    <a:pt x="1534" y="11808"/>
                    <a:pt x="2642" y="12970"/>
                    <a:pt x="4067" y="13376"/>
                  </a:cubicBezTo>
                  <a:lnTo>
                    <a:pt x="4067" y="14261"/>
                  </a:lnTo>
                  <a:lnTo>
                    <a:pt x="1363" y="14261"/>
                  </a:lnTo>
                  <a:cubicBezTo>
                    <a:pt x="630" y="14261"/>
                    <a:pt x="33" y="14854"/>
                    <a:pt x="33" y="15585"/>
                  </a:cubicBezTo>
                  <a:lnTo>
                    <a:pt x="33" y="17883"/>
                  </a:lnTo>
                  <a:cubicBezTo>
                    <a:pt x="33" y="18030"/>
                    <a:pt x="152" y="18149"/>
                    <a:pt x="299" y="18149"/>
                  </a:cubicBezTo>
                  <a:lnTo>
                    <a:pt x="11816" y="18149"/>
                  </a:lnTo>
                  <a:cubicBezTo>
                    <a:pt x="11963" y="18149"/>
                    <a:pt x="12082" y="18030"/>
                    <a:pt x="12082" y="17883"/>
                  </a:cubicBezTo>
                  <a:lnTo>
                    <a:pt x="12082" y="15585"/>
                  </a:lnTo>
                  <a:cubicBezTo>
                    <a:pt x="12082" y="14854"/>
                    <a:pt x="11486" y="14261"/>
                    <a:pt x="10753" y="14261"/>
                  </a:cubicBezTo>
                  <a:lnTo>
                    <a:pt x="10054" y="14261"/>
                  </a:lnTo>
                  <a:cubicBezTo>
                    <a:pt x="9908" y="14261"/>
                    <a:pt x="9788" y="14380"/>
                    <a:pt x="9788" y="14527"/>
                  </a:cubicBezTo>
                  <a:cubicBezTo>
                    <a:pt x="9788" y="14673"/>
                    <a:pt x="9908" y="14793"/>
                    <a:pt x="10054" y="14793"/>
                  </a:cubicBezTo>
                  <a:lnTo>
                    <a:pt x="10753" y="14793"/>
                  </a:lnTo>
                  <a:cubicBezTo>
                    <a:pt x="11192" y="14793"/>
                    <a:pt x="11550" y="15148"/>
                    <a:pt x="11550" y="15584"/>
                  </a:cubicBezTo>
                  <a:lnTo>
                    <a:pt x="11550" y="17617"/>
                  </a:lnTo>
                  <a:lnTo>
                    <a:pt x="10380" y="17617"/>
                  </a:lnTo>
                  <a:lnTo>
                    <a:pt x="10380" y="16774"/>
                  </a:lnTo>
                  <a:cubicBezTo>
                    <a:pt x="10380" y="16216"/>
                    <a:pt x="9925" y="15762"/>
                    <a:pt x="9364" y="15762"/>
                  </a:cubicBezTo>
                  <a:lnTo>
                    <a:pt x="2750" y="15762"/>
                  </a:lnTo>
                  <a:cubicBezTo>
                    <a:pt x="2191" y="15762"/>
                    <a:pt x="1735" y="16216"/>
                    <a:pt x="1735" y="16774"/>
                  </a:cubicBezTo>
                  <a:lnTo>
                    <a:pt x="1735" y="17617"/>
                  </a:lnTo>
                  <a:lnTo>
                    <a:pt x="564" y="17617"/>
                  </a:lnTo>
                  <a:lnTo>
                    <a:pt x="564" y="15584"/>
                  </a:lnTo>
                  <a:cubicBezTo>
                    <a:pt x="564" y="15148"/>
                    <a:pt x="923" y="14793"/>
                    <a:pt x="1363" y="14793"/>
                  </a:cubicBezTo>
                  <a:lnTo>
                    <a:pt x="8495" y="14793"/>
                  </a:lnTo>
                  <a:cubicBezTo>
                    <a:pt x="8642" y="14793"/>
                    <a:pt x="8761" y="14673"/>
                    <a:pt x="8761" y="14527"/>
                  </a:cubicBezTo>
                  <a:cubicBezTo>
                    <a:pt x="8761" y="14380"/>
                    <a:pt x="8642" y="14261"/>
                    <a:pt x="8495" y="14261"/>
                  </a:cubicBezTo>
                  <a:lnTo>
                    <a:pt x="8048" y="14261"/>
                  </a:lnTo>
                  <a:lnTo>
                    <a:pt x="8048" y="13375"/>
                  </a:lnTo>
                  <a:cubicBezTo>
                    <a:pt x="9473" y="12969"/>
                    <a:pt x="10581" y="11808"/>
                    <a:pt x="10904" y="10356"/>
                  </a:cubicBezTo>
                  <a:lnTo>
                    <a:pt x="11140" y="10356"/>
                  </a:lnTo>
                  <a:cubicBezTo>
                    <a:pt x="11678" y="10356"/>
                    <a:pt x="12115" y="9919"/>
                    <a:pt x="12115" y="9382"/>
                  </a:cubicBezTo>
                  <a:lnTo>
                    <a:pt x="12115" y="7268"/>
                  </a:lnTo>
                  <a:cubicBezTo>
                    <a:pt x="12115" y="6731"/>
                    <a:pt x="11678" y="6293"/>
                    <a:pt x="11140" y="6293"/>
                  </a:cubicBezTo>
                  <a:lnTo>
                    <a:pt x="11001" y="6293"/>
                  </a:lnTo>
                  <a:lnTo>
                    <a:pt x="11001" y="5383"/>
                  </a:lnTo>
                  <a:cubicBezTo>
                    <a:pt x="11001" y="5142"/>
                    <a:pt x="10978" y="4906"/>
                    <a:pt x="10937" y="4676"/>
                  </a:cubicBezTo>
                  <a:lnTo>
                    <a:pt x="11130" y="4457"/>
                  </a:lnTo>
                  <a:lnTo>
                    <a:pt x="15370" y="4457"/>
                  </a:lnTo>
                  <a:cubicBezTo>
                    <a:pt x="15637" y="4457"/>
                    <a:pt x="15854" y="4240"/>
                    <a:pt x="15854" y="3973"/>
                  </a:cubicBezTo>
                  <a:lnTo>
                    <a:pt x="15854" y="484"/>
                  </a:lnTo>
                  <a:cubicBezTo>
                    <a:pt x="15854" y="217"/>
                    <a:pt x="15637" y="0"/>
                    <a:pt x="15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8"/>
            <p:cNvSpPr/>
            <p:nvPr/>
          </p:nvSpPr>
          <p:spPr>
            <a:xfrm>
              <a:off x="1696552" y="1465541"/>
              <a:ext cx="39934" cy="17678"/>
            </a:xfrm>
            <a:custGeom>
              <a:avLst/>
              <a:gdLst/>
              <a:ahLst/>
              <a:cxnLst/>
              <a:rect l="l" t="t" r="r" b="b"/>
              <a:pathLst>
                <a:path w="1204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937" y="533"/>
                  </a:lnTo>
                  <a:cubicBezTo>
                    <a:pt x="1084" y="533"/>
                    <a:pt x="1203" y="414"/>
                    <a:pt x="1203" y="267"/>
                  </a:cubicBezTo>
                  <a:cubicBezTo>
                    <a:pt x="1203" y="120"/>
                    <a:pt x="1084" y="1"/>
                    <a:pt x="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8"/>
            <p:cNvSpPr/>
            <p:nvPr/>
          </p:nvSpPr>
          <p:spPr>
            <a:xfrm>
              <a:off x="1605209" y="1495922"/>
              <a:ext cx="131277" cy="17678"/>
            </a:xfrm>
            <a:custGeom>
              <a:avLst/>
              <a:gdLst/>
              <a:ahLst/>
              <a:cxnLst/>
              <a:rect l="l" t="t" r="r" b="b"/>
              <a:pathLst>
                <a:path w="3958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3691" y="533"/>
                  </a:lnTo>
                  <a:cubicBezTo>
                    <a:pt x="3838" y="533"/>
                    <a:pt x="3957" y="414"/>
                    <a:pt x="3957" y="267"/>
                  </a:cubicBezTo>
                  <a:cubicBezTo>
                    <a:pt x="3957" y="120"/>
                    <a:pt x="3838" y="1"/>
                    <a:pt x="3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8"/>
            <p:cNvSpPr/>
            <p:nvPr/>
          </p:nvSpPr>
          <p:spPr>
            <a:xfrm>
              <a:off x="1605209" y="1527730"/>
              <a:ext cx="131277" cy="17678"/>
            </a:xfrm>
            <a:custGeom>
              <a:avLst/>
              <a:gdLst/>
              <a:ahLst/>
              <a:cxnLst/>
              <a:rect l="l" t="t" r="r" b="b"/>
              <a:pathLst>
                <a:path w="3958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3691" y="533"/>
                  </a:lnTo>
                  <a:cubicBezTo>
                    <a:pt x="3838" y="533"/>
                    <a:pt x="3957" y="414"/>
                    <a:pt x="3957" y="267"/>
                  </a:cubicBezTo>
                  <a:cubicBezTo>
                    <a:pt x="3957" y="120"/>
                    <a:pt x="3838" y="1"/>
                    <a:pt x="3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8"/>
            <p:cNvSpPr/>
            <p:nvPr/>
          </p:nvSpPr>
          <p:spPr>
            <a:xfrm>
              <a:off x="1605209" y="1465541"/>
              <a:ext cx="79768" cy="17678"/>
            </a:xfrm>
            <a:custGeom>
              <a:avLst/>
              <a:gdLst/>
              <a:ahLst/>
              <a:cxnLst/>
              <a:rect l="l" t="t" r="r" b="b"/>
              <a:pathLst>
                <a:path w="2405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2139" y="533"/>
                  </a:lnTo>
                  <a:cubicBezTo>
                    <a:pt x="2286" y="533"/>
                    <a:pt x="2405" y="414"/>
                    <a:pt x="2405" y="267"/>
                  </a:cubicBezTo>
                  <a:cubicBezTo>
                    <a:pt x="2405" y="120"/>
                    <a:pt x="2286" y="1"/>
                    <a:pt x="2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4" name="Google Shape;2034;p58"/>
          <p:cNvGrpSpPr/>
          <p:nvPr/>
        </p:nvGrpSpPr>
        <p:grpSpPr>
          <a:xfrm>
            <a:off x="6167987" y="3095334"/>
            <a:ext cx="364212" cy="457211"/>
            <a:chOff x="2636386" y="3145176"/>
            <a:chExt cx="478408" cy="601990"/>
          </a:xfrm>
        </p:grpSpPr>
        <p:sp>
          <p:nvSpPr>
            <p:cNvPr id="2035" name="Google Shape;2035;p58"/>
            <p:cNvSpPr/>
            <p:nvPr/>
          </p:nvSpPr>
          <p:spPr>
            <a:xfrm>
              <a:off x="2849653" y="3556785"/>
              <a:ext cx="51874" cy="17678"/>
            </a:xfrm>
            <a:custGeom>
              <a:avLst/>
              <a:gdLst/>
              <a:ahLst/>
              <a:cxnLst/>
              <a:rect l="l" t="t" r="r" b="b"/>
              <a:pathLst>
                <a:path w="1564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297" y="532"/>
                  </a:lnTo>
                  <a:cubicBezTo>
                    <a:pt x="1444" y="532"/>
                    <a:pt x="1563" y="413"/>
                    <a:pt x="1563" y="266"/>
                  </a:cubicBezTo>
                  <a:cubicBezTo>
                    <a:pt x="1563" y="119"/>
                    <a:pt x="1444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8"/>
            <p:cNvSpPr/>
            <p:nvPr/>
          </p:nvSpPr>
          <p:spPr>
            <a:xfrm>
              <a:off x="2895093" y="3384513"/>
              <a:ext cx="120232" cy="79171"/>
            </a:xfrm>
            <a:custGeom>
              <a:avLst/>
              <a:gdLst/>
              <a:ahLst/>
              <a:cxnLst/>
              <a:rect l="l" t="t" r="r" b="b"/>
              <a:pathLst>
                <a:path w="3625" h="2387" extrusionOk="0">
                  <a:moveTo>
                    <a:pt x="1812" y="965"/>
                  </a:moveTo>
                  <a:cubicBezTo>
                    <a:pt x="1939" y="965"/>
                    <a:pt x="2041" y="1068"/>
                    <a:pt x="2041" y="1194"/>
                  </a:cubicBezTo>
                  <a:cubicBezTo>
                    <a:pt x="2041" y="1319"/>
                    <a:pt x="1939" y="1422"/>
                    <a:pt x="1812" y="1422"/>
                  </a:cubicBezTo>
                  <a:cubicBezTo>
                    <a:pt x="1685" y="1422"/>
                    <a:pt x="1582" y="1319"/>
                    <a:pt x="1582" y="1194"/>
                  </a:cubicBezTo>
                  <a:cubicBezTo>
                    <a:pt x="1582" y="1067"/>
                    <a:pt x="1685" y="965"/>
                    <a:pt x="1812" y="965"/>
                  </a:cubicBezTo>
                  <a:close/>
                  <a:moveTo>
                    <a:pt x="2306" y="617"/>
                  </a:moveTo>
                  <a:lnTo>
                    <a:pt x="2306" y="617"/>
                  </a:lnTo>
                  <a:cubicBezTo>
                    <a:pt x="2607" y="722"/>
                    <a:pt x="2870" y="921"/>
                    <a:pt x="3055" y="1194"/>
                  </a:cubicBezTo>
                  <a:cubicBezTo>
                    <a:pt x="2870" y="1466"/>
                    <a:pt x="2608" y="1665"/>
                    <a:pt x="2306" y="1770"/>
                  </a:cubicBezTo>
                  <a:cubicBezTo>
                    <a:pt x="2469" y="1630"/>
                    <a:pt x="2573" y="1424"/>
                    <a:pt x="2573" y="1193"/>
                  </a:cubicBezTo>
                  <a:cubicBezTo>
                    <a:pt x="2573" y="963"/>
                    <a:pt x="2469" y="757"/>
                    <a:pt x="2306" y="617"/>
                  </a:cubicBezTo>
                  <a:close/>
                  <a:moveTo>
                    <a:pt x="1317" y="617"/>
                  </a:moveTo>
                  <a:lnTo>
                    <a:pt x="1317" y="617"/>
                  </a:lnTo>
                  <a:cubicBezTo>
                    <a:pt x="1154" y="757"/>
                    <a:pt x="1050" y="963"/>
                    <a:pt x="1050" y="1194"/>
                  </a:cubicBezTo>
                  <a:cubicBezTo>
                    <a:pt x="1050" y="1424"/>
                    <a:pt x="1154" y="1631"/>
                    <a:pt x="1317" y="1771"/>
                  </a:cubicBezTo>
                  <a:cubicBezTo>
                    <a:pt x="1017" y="1666"/>
                    <a:pt x="754" y="1466"/>
                    <a:pt x="569" y="1194"/>
                  </a:cubicBezTo>
                  <a:cubicBezTo>
                    <a:pt x="754" y="921"/>
                    <a:pt x="1017" y="721"/>
                    <a:pt x="1317" y="617"/>
                  </a:cubicBezTo>
                  <a:close/>
                  <a:moveTo>
                    <a:pt x="1812" y="1"/>
                  </a:moveTo>
                  <a:cubicBezTo>
                    <a:pt x="1109" y="1"/>
                    <a:pt x="465" y="357"/>
                    <a:pt x="91" y="954"/>
                  </a:cubicBezTo>
                  <a:cubicBezTo>
                    <a:pt x="0" y="1100"/>
                    <a:pt x="0" y="1287"/>
                    <a:pt x="91" y="1433"/>
                  </a:cubicBezTo>
                  <a:cubicBezTo>
                    <a:pt x="465" y="2030"/>
                    <a:pt x="1109" y="2386"/>
                    <a:pt x="1812" y="2386"/>
                  </a:cubicBezTo>
                  <a:cubicBezTo>
                    <a:pt x="2516" y="2386"/>
                    <a:pt x="3158" y="2030"/>
                    <a:pt x="3532" y="1433"/>
                  </a:cubicBezTo>
                  <a:cubicBezTo>
                    <a:pt x="3624" y="1287"/>
                    <a:pt x="3624" y="1100"/>
                    <a:pt x="3532" y="954"/>
                  </a:cubicBezTo>
                  <a:cubicBezTo>
                    <a:pt x="3158" y="357"/>
                    <a:pt x="2515" y="1"/>
                    <a:pt x="1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8"/>
            <p:cNvSpPr/>
            <p:nvPr/>
          </p:nvSpPr>
          <p:spPr>
            <a:xfrm>
              <a:off x="2893335" y="3344745"/>
              <a:ext cx="115821" cy="29121"/>
            </a:xfrm>
            <a:custGeom>
              <a:avLst/>
              <a:gdLst/>
              <a:ahLst/>
              <a:cxnLst/>
              <a:rect l="l" t="t" r="r" b="b"/>
              <a:pathLst>
                <a:path w="3492" h="878" extrusionOk="0">
                  <a:moveTo>
                    <a:pt x="1746" y="1"/>
                  </a:moveTo>
                  <a:cubicBezTo>
                    <a:pt x="1209" y="1"/>
                    <a:pt x="673" y="125"/>
                    <a:pt x="183" y="374"/>
                  </a:cubicBezTo>
                  <a:cubicBezTo>
                    <a:pt x="53" y="441"/>
                    <a:pt x="1" y="601"/>
                    <a:pt x="67" y="732"/>
                  </a:cubicBezTo>
                  <a:cubicBezTo>
                    <a:pt x="115" y="824"/>
                    <a:pt x="208" y="877"/>
                    <a:pt x="305" y="877"/>
                  </a:cubicBezTo>
                  <a:cubicBezTo>
                    <a:pt x="345" y="877"/>
                    <a:pt x="386" y="868"/>
                    <a:pt x="425" y="849"/>
                  </a:cubicBezTo>
                  <a:cubicBezTo>
                    <a:pt x="838" y="638"/>
                    <a:pt x="1292" y="532"/>
                    <a:pt x="1746" y="532"/>
                  </a:cubicBezTo>
                  <a:cubicBezTo>
                    <a:pt x="2200" y="532"/>
                    <a:pt x="2653" y="638"/>
                    <a:pt x="3067" y="849"/>
                  </a:cubicBezTo>
                  <a:cubicBezTo>
                    <a:pt x="3106" y="868"/>
                    <a:pt x="3147" y="878"/>
                    <a:pt x="3188" y="878"/>
                  </a:cubicBezTo>
                  <a:cubicBezTo>
                    <a:pt x="3284" y="878"/>
                    <a:pt x="3378" y="824"/>
                    <a:pt x="3425" y="732"/>
                  </a:cubicBezTo>
                  <a:cubicBezTo>
                    <a:pt x="3492" y="601"/>
                    <a:pt x="3439" y="441"/>
                    <a:pt x="3309" y="374"/>
                  </a:cubicBezTo>
                  <a:cubicBezTo>
                    <a:pt x="2820" y="125"/>
                    <a:pt x="2283" y="1"/>
                    <a:pt x="1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8"/>
            <p:cNvSpPr/>
            <p:nvPr/>
          </p:nvSpPr>
          <p:spPr>
            <a:xfrm>
              <a:off x="2730250" y="3349223"/>
              <a:ext cx="114163" cy="114096"/>
            </a:xfrm>
            <a:custGeom>
              <a:avLst/>
              <a:gdLst/>
              <a:ahLst/>
              <a:cxnLst/>
              <a:rect l="l" t="t" r="r" b="b"/>
              <a:pathLst>
                <a:path w="3442" h="3440" extrusionOk="0">
                  <a:moveTo>
                    <a:pt x="1720" y="532"/>
                  </a:moveTo>
                  <a:cubicBezTo>
                    <a:pt x="2285" y="532"/>
                    <a:pt x="2757" y="926"/>
                    <a:pt x="2879" y="1454"/>
                  </a:cubicBezTo>
                  <a:lnTo>
                    <a:pt x="563" y="1454"/>
                  </a:lnTo>
                  <a:cubicBezTo>
                    <a:pt x="684" y="926"/>
                    <a:pt x="1157" y="532"/>
                    <a:pt x="1720" y="532"/>
                  </a:cubicBezTo>
                  <a:close/>
                  <a:moveTo>
                    <a:pt x="2879" y="1986"/>
                  </a:moveTo>
                  <a:cubicBezTo>
                    <a:pt x="2757" y="2514"/>
                    <a:pt x="2285" y="2908"/>
                    <a:pt x="1720" y="2908"/>
                  </a:cubicBezTo>
                  <a:cubicBezTo>
                    <a:pt x="1157" y="2908"/>
                    <a:pt x="684" y="2514"/>
                    <a:pt x="563" y="1986"/>
                  </a:cubicBezTo>
                  <a:close/>
                  <a:moveTo>
                    <a:pt x="1720" y="0"/>
                  </a:moveTo>
                  <a:cubicBezTo>
                    <a:pt x="773" y="0"/>
                    <a:pt x="1" y="771"/>
                    <a:pt x="1" y="1720"/>
                  </a:cubicBezTo>
                  <a:cubicBezTo>
                    <a:pt x="1" y="2669"/>
                    <a:pt x="773" y="3440"/>
                    <a:pt x="1720" y="3440"/>
                  </a:cubicBezTo>
                  <a:cubicBezTo>
                    <a:pt x="2669" y="3440"/>
                    <a:pt x="3441" y="2669"/>
                    <a:pt x="3441" y="1720"/>
                  </a:cubicBezTo>
                  <a:cubicBezTo>
                    <a:pt x="3441" y="771"/>
                    <a:pt x="2669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8"/>
            <p:cNvSpPr/>
            <p:nvPr/>
          </p:nvSpPr>
          <p:spPr>
            <a:xfrm>
              <a:off x="2636386" y="3145176"/>
              <a:ext cx="478408" cy="601990"/>
            </a:xfrm>
            <a:custGeom>
              <a:avLst/>
              <a:gdLst/>
              <a:ahLst/>
              <a:cxnLst/>
              <a:rect l="l" t="t" r="r" b="b"/>
              <a:pathLst>
                <a:path w="14424" h="18150" extrusionOk="0">
                  <a:moveTo>
                    <a:pt x="7369" y="533"/>
                  </a:moveTo>
                  <a:cubicBezTo>
                    <a:pt x="7983" y="533"/>
                    <a:pt x="8481" y="1031"/>
                    <a:pt x="8481" y="1644"/>
                  </a:cubicBezTo>
                  <a:lnTo>
                    <a:pt x="8481" y="2346"/>
                  </a:lnTo>
                  <a:cubicBezTo>
                    <a:pt x="8109" y="2318"/>
                    <a:pt x="7698" y="2305"/>
                    <a:pt x="7238" y="2305"/>
                  </a:cubicBezTo>
                  <a:lnTo>
                    <a:pt x="7185" y="2305"/>
                  </a:lnTo>
                  <a:cubicBezTo>
                    <a:pt x="6070" y="2305"/>
                    <a:pt x="4659" y="2372"/>
                    <a:pt x="3640" y="2887"/>
                  </a:cubicBezTo>
                  <a:cubicBezTo>
                    <a:pt x="3203" y="3108"/>
                    <a:pt x="2859" y="3395"/>
                    <a:pt x="2607" y="3752"/>
                  </a:cubicBezTo>
                  <a:lnTo>
                    <a:pt x="2607" y="1644"/>
                  </a:lnTo>
                  <a:cubicBezTo>
                    <a:pt x="2607" y="1031"/>
                    <a:pt x="3106" y="533"/>
                    <a:pt x="3719" y="533"/>
                  </a:cubicBezTo>
                  <a:close/>
                  <a:moveTo>
                    <a:pt x="5728" y="2898"/>
                  </a:moveTo>
                  <a:lnTo>
                    <a:pt x="5728" y="3998"/>
                  </a:lnTo>
                  <a:lnTo>
                    <a:pt x="3087" y="3998"/>
                  </a:lnTo>
                  <a:cubicBezTo>
                    <a:pt x="3286" y="3739"/>
                    <a:pt x="3549" y="3529"/>
                    <a:pt x="3880" y="3361"/>
                  </a:cubicBezTo>
                  <a:cubicBezTo>
                    <a:pt x="4346" y="3125"/>
                    <a:pt x="4940" y="2975"/>
                    <a:pt x="5728" y="2898"/>
                  </a:cubicBezTo>
                  <a:close/>
                  <a:moveTo>
                    <a:pt x="1304" y="4935"/>
                  </a:moveTo>
                  <a:cubicBezTo>
                    <a:pt x="1456" y="4935"/>
                    <a:pt x="1579" y="5060"/>
                    <a:pt x="1579" y="5212"/>
                  </a:cubicBezTo>
                  <a:cubicBezTo>
                    <a:pt x="1579" y="5363"/>
                    <a:pt x="1456" y="5487"/>
                    <a:pt x="1304" y="5487"/>
                  </a:cubicBezTo>
                  <a:cubicBezTo>
                    <a:pt x="1152" y="5487"/>
                    <a:pt x="1029" y="5363"/>
                    <a:pt x="1029" y="5212"/>
                  </a:cubicBezTo>
                  <a:cubicBezTo>
                    <a:pt x="1029" y="5060"/>
                    <a:pt x="1152" y="4935"/>
                    <a:pt x="1304" y="4935"/>
                  </a:cubicBezTo>
                  <a:close/>
                  <a:moveTo>
                    <a:pt x="2075" y="5448"/>
                  </a:moveTo>
                  <a:lnTo>
                    <a:pt x="2075" y="6797"/>
                  </a:lnTo>
                  <a:cubicBezTo>
                    <a:pt x="2033" y="6895"/>
                    <a:pt x="1996" y="6994"/>
                    <a:pt x="1965" y="7097"/>
                  </a:cubicBezTo>
                  <a:lnTo>
                    <a:pt x="1570" y="7097"/>
                  </a:lnTo>
                  <a:lnTo>
                    <a:pt x="1570" y="5972"/>
                  </a:lnTo>
                  <a:cubicBezTo>
                    <a:pt x="1810" y="5888"/>
                    <a:pt x="2000" y="5693"/>
                    <a:pt x="2075" y="5448"/>
                  </a:cubicBezTo>
                  <a:close/>
                  <a:moveTo>
                    <a:pt x="1861" y="7629"/>
                  </a:moveTo>
                  <a:cubicBezTo>
                    <a:pt x="1854" y="7709"/>
                    <a:pt x="1850" y="7791"/>
                    <a:pt x="1850" y="7872"/>
                  </a:cubicBezTo>
                  <a:cubicBezTo>
                    <a:pt x="1850" y="8254"/>
                    <a:pt x="1930" y="8616"/>
                    <a:pt x="2073" y="8946"/>
                  </a:cubicBezTo>
                  <a:lnTo>
                    <a:pt x="814" y="8946"/>
                  </a:lnTo>
                  <a:lnTo>
                    <a:pt x="814" y="7783"/>
                  </a:lnTo>
                  <a:cubicBezTo>
                    <a:pt x="814" y="7697"/>
                    <a:pt x="883" y="7629"/>
                    <a:pt x="968" y="7629"/>
                  </a:cubicBezTo>
                  <a:close/>
                  <a:moveTo>
                    <a:pt x="5728" y="4530"/>
                  </a:moveTo>
                  <a:lnTo>
                    <a:pt x="5728" y="5441"/>
                  </a:lnTo>
                  <a:cubicBezTo>
                    <a:pt x="5628" y="5392"/>
                    <a:pt x="5525" y="5349"/>
                    <a:pt x="5418" y="5313"/>
                  </a:cubicBezTo>
                  <a:cubicBezTo>
                    <a:pt x="5390" y="5304"/>
                    <a:pt x="5361" y="5299"/>
                    <a:pt x="5332" y="5299"/>
                  </a:cubicBezTo>
                  <a:cubicBezTo>
                    <a:pt x="5222" y="5299"/>
                    <a:pt x="5119" y="5369"/>
                    <a:pt x="5081" y="5480"/>
                  </a:cubicBezTo>
                  <a:cubicBezTo>
                    <a:pt x="5034" y="5618"/>
                    <a:pt x="5109" y="5769"/>
                    <a:pt x="5248" y="5816"/>
                  </a:cubicBezTo>
                  <a:cubicBezTo>
                    <a:pt x="6129" y="6115"/>
                    <a:pt x="6720" y="6941"/>
                    <a:pt x="6720" y="7872"/>
                  </a:cubicBezTo>
                  <a:cubicBezTo>
                    <a:pt x="6720" y="9068"/>
                    <a:pt x="5748" y="10041"/>
                    <a:pt x="4550" y="10041"/>
                  </a:cubicBezTo>
                  <a:cubicBezTo>
                    <a:pt x="3354" y="10041"/>
                    <a:pt x="2381" y="9068"/>
                    <a:pt x="2381" y="7872"/>
                  </a:cubicBezTo>
                  <a:cubicBezTo>
                    <a:pt x="2382" y="6969"/>
                    <a:pt x="2950" y="6152"/>
                    <a:pt x="3795" y="5838"/>
                  </a:cubicBezTo>
                  <a:cubicBezTo>
                    <a:pt x="3932" y="5787"/>
                    <a:pt x="4003" y="5634"/>
                    <a:pt x="3952" y="5496"/>
                  </a:cubicBezTo>
                  <a:cubicBezTo>
                    <a:pt x="3912" y="5389"/>
                    <a:pt x="3810" y="5323"/>
                    <a:pt x="3702" y="5323"/>
                  </a:cubicBezTo>
                  <a:cubicBezTo>
                    <a:pt x="3671" y="5323"/>
                    <a:pt x="3640" y="5328"/>
                    <a:pt x="3610" y="5339"/>
                  </a:cubicBezTo>
                  <a:cubicBezTo>
                    <a:pt x="3223" y="5484"/>
                    <a:pt x="2882" y="5712"/>
                    <a:pt x="2607" y="5999"/>
                  </a:cubicBezTo>
                  <a:lnTo>
                    <a:pt x="2607" y="5683"/>
                  </a:lnTo>
                  <a:cubicBezTo>
                    <a:pt x="2607" y="5239"/>
                    <a:pt x="2667" y="4857"/>
                    <a:pt x="2793" y="4530"/>
                  </a:cubicBezTo>
                  <a:close/>
                  <a:moveTo>
                    <a:pt x="12349" y="7641"/>
                  </a:moveTo>
                  <a:cubicBezTo>
                    <a:pt x="12950" y="7725"/>
                    <a:pt x="13415" y="8243"/>
                    <a:pt x="13415" y="8867"/>
                  </a:cubicBezTo>
                  <a:lnTo>
                    <a:pt x="13415" y="9029"/>
                  </a:lnTo>
                  <a:cubicBezTo>
                    <a:pt x="13415" y="9658"/>
                    <a:pt x="12942" y="10180"/>
                    <a:pt x="12332" y="10257"/>
                  </a:cubicBezTo>
                  <a:cubicBezTo>
                    <a:pt x="12342" y="10125"/>
                    <a:pt x="12349" y="9991"/>
                    <a:pt x="12349" y="9857"/>
                  </a:cubicBezTo>
                  <a:lnTo>
                    <a:pt x="12349" y="9214"/>
                  </a:lnTo>
                  <a:lnTo>
                    <a:pt x="12653" y="9214"/>
                  </a:lnTo>
                  <a:cubicBezTo>
                    <a:pt x="12800" y="9214"/>
                    <a:pt x="12919" y="9095"/>
                    <a:pt x="12919" y="8948"/>
                  </a:cubicBezTo>
                  <a:cubicBezTo>
                    <a:pt x="12919" y="8801"/>
                    <a:pt x="12800" y="8682"/>
                    <a:pt x="12653" y="8682"/>
                  </a:cubicBezTo>
                  <a:lnTo>
                    <a:pt x="12349" y="8682"/>
                  </a:lnTo>
                  <a:lnTo>
                    <a:pt x="12349" y="7641"/>
                  </a:lnTo>
                  <a:close/>
                  <a:moveTo>
                    <a:pt x="2075" y="9478"/>
                  </a:moveTo>
                  <a:lnTo>
                    <a:pt x="2075" y="9857"/>
                  </a:lnTo>
                  <a:cubicBezTo>
                    <a:pt x="2075" y="9994"/>
                    <a:pt x="2081" y="10132"/>
                    <a:pt x="2091" y="10267"/>
                  </a:cubicBezTo>
                  <a:lnTo>
                    <a:pt x="968" y="10267"/>
                  </a:lnTo>
                  <a:cubicBezTo>
                    <a:pt x="883" y="10267"/>
                    <a:pt x="814" y="10199"/>
                    <a:pt x="814" y="10113"/>
                  </a:cubicBezTo>
                  <a:lnTo>
                    <a:pt x="814" y="9478"/>
                  </a:lnTo>
                  <a:close/>
                  <a:moveTo>
                    <a:pt x="4185" y="10548"/>
                  </a:moveTo>
                  <a:cubicBezTo>
                    <a:pt x="4305" y="10564"/>
                    <a:pt x="4427" y="10573"/>
                    <a:pt x="4550" y="10573"/>
                  </a:cubicBezTo>
                  <a:cubicBezTo>
                    <a:pt x="4568" y="10573"/>
                    <a:pt x="4584" y="10573"/>
                    <a:pt x="4601" y="10572"/>
                  </a:cubicBezTo>
                  <a:lnTo>
                    <a:pt x="4601" y="10888"/>
                  </a:lnTo>
                  <a:lnTo>
                    <a:pt x="4185" y="10888"/>
                  </a:lnTo>
                  <a:lnTo>
                    <a:pt x="4185" y="10548"/>
                  </a:lnTo>
                  <a:close/>
                  <a:moveTo>
                    <a:pt x="4601" y="12885"/>
                  </a:moveTo>
                  <a:lnTo>
                    <a:pt x="4601" y="13603"/>
                  </a:lnTo>
                  <a:lnTo>
                    <a:pt x="4223" y="13334"/>
                  </a:lnTo>
                  <a:cubicBezTo>
                    <a:pt x="4207" y="13317"/>
                    <a:pt x="4187" y="13274"/>
                    <a:pt x="4185" y="13254"/>
                  </a:cubicBezTo>
                  <a:lnTo>
                    <a:pt x="4185" y="12885"/>
                  </a:lnTo>
                  <a:close/>
                  <a:moveTo>
                    <a:pt x="2607" y="9745"/>
                  </a:moveTo>
                  <a:cubicBezTo>
                    <a:pt x="2896" y="10045"/>
                    <a:pt x="3253" y="10278"/>
                    <a:pt x="3654" y="10419"/>
                  </a:cubicBezTo>
                  <a:lnTo>
                    <a:pt x="3654" y="10976"/>
                  </a:lnTo>
                  <a:cubicBezTo>
                    <a:pt x="3654" y="11220"/>
                    <a:pt x="3852" y="11419"/>
                    <a:pt x="4097" y="11419"/>
                  </a:cubicBezTo>
                  <a:lnTo>
                    <a:pt x="4689" y="11419"/>
                  </a:lnTo>
                  <a:cubicBezTo>
                    <a:pt x="4933" y="11419"/>
                    <a:pt x="5133" y="11220"/>
                    <a:pt x="5133" y="10976"/>
                  </a:cubicBezTo>
                  <a:lnTo>
                    <a:pt x="5133" y="10510"/>
                  </a:lnTo>
                  <a:cubicBezTo>
                    <a:pt x="5341" y="10464"/>
                    <a:pt x="5540" y="10394"/>
                    <a:pt x="5728" y="10302"/>
                  </a:cubicBezTo>
                  <a:lnTo>
                    <a:pt x="5728" y="14193"/>
                  </a:lnTo>
                  <a:cubicBezTo>
                    <a:pt x="5523" y="14124"/>
                    <a:pt x="5324" y="14041"/>
                    <a:pt x="5132" y="13944"/>
                  </a:cubicBezTo>
                  <a:cubicBezTo>
                    <a:pt x="5132" y="13939"/>
                    <a:pt x="5133" y="13934"/>
                    <a:pt x="5133" y="13930"/>
                  </a:cubicBezTo>
                  <a:lnTo>
                    <a:pt x="5133" y="12796"/>
                  </a:lnTo>
                  <a:cubicBezTo>
                    <a:pt x="5133" y="12552"/>
                    <a:pt x="4933" y="12353"/>
                    <a:pt x="4689" y="12353"/>
                  </a:cubicBezTo>
                  <a:lnTo>
                    <a:pt x="4097" y="12353"/>
                  </a:lnTo>
                  <a:cubicBezTo>
                    <a:pt x="3862" y="12353"/>
                    <a:pt x="3670" y="12535"/>
                    <a:pt x="3655" y="12766"/>
                  </a:cubicBezTo>
                  <a:cubicBezTo>
                    <a:pt x="3001" y="11975"/>
                    <a:pt x="2607" y="10961"/>
                    <a:pt x="2607" y="9857"/>
                  </a:cubicBezTo>
                  <a:lnTo>
                    <a:pt x="2607" y="9745"/>
                  </a:lnTo>
                  <a:close/>
                  <a:moveTo>
                    <a:pt x="5627" y="14719"/>
                  </a:moveTo>
                  <a:cubicBezTo>
                    <a:pt x="6119" y="14876"/>
                    <a:pt x="6642" y="14962"/>
                    <a:pt x="7185" y="14962"/>
                  </a:cubicBezTo>
                  <a:lnTo>
                    <a:pt x="7238" y="14962"/>
                  </a:lnTo>
                  <a:cubicBezTo>
                    <a:pt x="7773" y="14962"/>
                    <a:pt x="8297" y="14881"/>
                    <a:pt x="8796" y="14721"/>
                  </a:cubicBezTo>
                  <a:lnTo>
                    <a:pt x="8796" y="15363"/>
                  </a:lnTo>
                  <a:lnTo>
                    <a:pt x="5627" y="15363"/>
                  </a:lnTo>
                  <a:lnTo>
                    <a:pt x="5627" y="14719"/>
                  </a:lnTo>
                  <a:close/>
                  <a:moveTo>
                    <a:pt x="13448" y="15895"/>
                  </a:moveTo>
                  <a:cubicBezTo>
                    <a:pt x="13693" y="15895"/>
                    <a:pt x="13892" y="16094"/>
                    <a:pt x="13892" y="16338"/>
                  </a:cubicBezTo>
                  <a:lnTo>
                    <a:pt x="13892" y="17619"/>
                  </a:lnTo>
                  <a:lnTo>
                    <a:pt x="533" y="17619"/>
                  </a:lnTo>
                  <a:lnTo>
                    <a:pt x="533" y="16338"/>
                  </a:lnTo>
                  <a:cubicBezTo>
                    <a:pt x="533" y="16094"/>
                    <a:pt x="731" y="15895"/>
                    <a:pt x="975" y="15895"/>
                  </a:cubicBezTo>
                  <a:close/>
                  <a:moveTo>
                    <a:pt x="3719" y="1"/>
                  </a:moveTo>
                  <a:cubicBezTo>
                    <a:pt x="2812" y="1"/>
                    <a:pt x="2075" y="737"/>
                    <a:pt x="2075" y="1643"/>
                  </a:cubicBezTo>
                  <a:lnTo>
                    <a:pt x="2075" y="4973"/>
                  </a:lnTo>
                  <a:cubicBezTo>
                    <a:pt x="1973" y="4644"/>
                    <a:pt x="1666" y="4404"/>
                    <a:pt x="1304" y="4404"/>
                  </a:cubicBezTo>
                  <a:cubicBezTo>
                    <a:pt x="858" y="4404"/>
                    <a:pt x="497" y="4766"/>
                    <a:pt x="497" y="5211"/>
                  </a:cubicBezTo>
                  <a:cubicBezTo>
                    <a:pt x="497" y="5563"/>
                    <a:pt x="723" y="5863"/>
                    <a:pt x="1038" y="5972"/>
                  </a:cubicBezTo>
                  <a:lnTo>
                    <a:pt x="1038" y="7097"/>
                  </a:lnTo>
                  <a:lnTo>
                    <a:pt x="968" y="7097"/>
                  </a:lnTo>
                  <a:cubicBezTo>
                    <a:pt x="589" y="7097"/>
                    <a:pt x="282" y="7405"/>
                    <a:pt x="282" y="7783"/>
                  </a:cubicBezTo>
                  <a:lnTo>
                    <a:pt x="282" y="10113"/>
                  </a:lnTo>
                  <a:cubicBezTo>
                    <a:pt x="282" y="10491"/>
                    <a:pt x="589" y="10798"/>
                    <a:pt x="968" y="10798"/>
                  </a:cubicBezTo>
                  <a:lnTo>
                    <a:pt x="2162" y="10798"/>
                  </a:lnTo>
                  <a:cubicBezTo>
                    <a:pt x="2474" y="12459"/>
                    <a:pt x="3593" y="13840"/>
                    <a:pt x="5097" y="14515"/>
                  </a:cubicBezTo>
                  <a:lnTo>
                    <a:pt x="5097" y="15363"/>
                  </a:lnTo>
                  <a:lnTo>
                    <a:pt x="975" y="15363"/>
                  </a:lnTo>
                  <a:cubicBezTo>
                    <a:pt x="437" y="15363"/>
                    <a:pt x="1" y="15800"/>
                    <a:pt x="1" y="16338"/>
                  </a:cubicBezTo>
                  <a:lnTo>
                    <a:pt x="1" y="17884"/>
                  </a:lnTo>
                  <a:cubicBezTo>
                    <a:pt x="1" y="18031"/>
                    <a:pt x="119" y="18150"/>
                    <a:pt x="267" y="18150"/>
                  </a:cubicBezTo>
                  <a:lnTo>
                    <a:pt x="14158" y="18150"/>
                  </a:lnTo>
                  <a:cubicBezTo>
                    <a:pt x="14304" y="18150"/>
                    <a:pt x="14424" y="18031"/>
                    <a:pt x="14424" y="17884"/>
                  </a:cubicBezTo>
                  <a:lnTo>
                    <a:pt x="14424" y="16338"/>
                  </a:lnTo>
                  <a:cubicBezTo>
                    <a:pt x="14424" y="15800"/>
                    <a:pt x="13986" y="15363"/>
                    <a:pt x="13448" y="15363"/>
                  </a:cubicBezTo>
                  <a:lnTo>
                    <a:pt x="9327" y="15363"/>
                  </a:lnTo>
                  <a:lnTo>
                    <a:pt x="9327" y="14517"/>
                  </a:lnTo>
                  <a:cubicBezTo>
                    <a:pt x="9646" y="14374"/>
                    <a:pt x="9951" y="14199"/>
                    <a:pt x="10240" y="13989"/>
                  </a:cubicBezTo>
                  <a:cubicBezTo>
                    <a:pt x="10358" y="13903"/>
                    <a:pt x="10384" y="13737"/>
                    <a:pt x="10298" y="13618"/>
                  </a:cubicBezTo>
                  <a:cubicBezTo>
                    <a:pt x="10246" y="13546"/>
                    <a:pt x="10165" y="13508"/>
                    <a:pt x="10083" y="13508"/>
                  </a:cubicBezTo>
                  <a:cubicBezTo>
                    <a:pt x="10029" y="13508"/>
                    <a:pt x="9974" y="13525"/>
                    <a:pt x="9927" y="13559"/>
                  </a:cubicBezTo>
                  <a:cubicBezTo>
                    <a:pt x="9142" y="14129"/>
                    <a:pt x="8213" y="14430"/>
                    <a:pt x="7238" y="14430"/>
                  </a:cubicBezTo>
                  <a:lnTo>
                    <a:pt x="7185" y="14430"/>
                  </a:lnTo>
                  <a:cubicBezTo>
                    <a:pt x="6869" y="14430"/>
                    <a:pt x="6559" y="14398"/>
                    <a:pt x="6260" y="14336"/>
                  </a:cubicBezTo>
                  <a:lnTo>
                    <a:pt x="6260" y="12053"/>
                  </a:lnTo>
                  <a:lnTo>
                    <a:pt x="8340" y="12053"/>
                  </a:lnTo>
                  <a:cubicBezTo>
                    <a:pt x="8487" y="12053"/>
                    <a:pt x="8606" y="11934"/>
                    <a:pt x="8606" y="11787"/>
                  </a:cubicBezTo>
                  <a:cubicBezTo>
                    <a:pt x="8606" y="11640"/>
                    <a:pt x="8487" y="11521"/>
                    <a:pt x="8340" y="11521"/>
                  </a:cubicBezTo>
                  <a:lnTo>
                    <a:pt x="6260" y="11521"/>
                  </a:lnTo>
                  <a:lnTo>
                    <a:pt x="6260" y="9961"/>
                  </a:lnTo>
                  <a:cubicBezTo>
                    <a:pt x="6423" y="9828"/>
                    <a:pt x="6571" y="9676"/>
                    <a:pt x="6699" y="9508"/>
                  </a:cubicBezTo>
                  <a:lnTo>
                    <a:pt x="6699" y="9912"/>
                  </a:lnTo>
                  <a:cubicBezTo>
                    <a:pt x="6699" y="10254"/>
                    <a:pt x="6977" y="10533"/>
                    <a:pt x="7320" y="10533"/>
                  </a:cubicBezTo>
                  <a:lnTo>
                    <a:pt x="7882" y="10533"/>
                  </a:lnTo>
                  <a:cubicBezTo>
                    <a:pt x="8029" y="10533"/>
                    <a:pt x="8148" y="10414"/>
                    <a:pt x="8148" y="10267"/>
                  </a:cubicBezTo>
                  <a:cubicBezTo>
                    <a:pt x="8148" y="10121"/>
                    <a:pt x="8029" y="10001"/>
                    <a:pt x="7882" y="10001"/>
                  </a:cubicBezTo>
                  <a:lnTo>
                    <a:pt x="7318" y="10001"/>
                  </a:lnTo>
                  <a:cubicBezTo>
                    <a:pt x="7271" y="10001"/>
                    <a:pt x="7230" y="9960"/>
                    <a:pt x="7230" y="9913"/>
                  </a:cubicBezTo>
                  <a:lnTo>
                    <a:pt x="7230" y="8210"/>
                  </a:lnTo>
                  <a:cubicBezTo>
                    <a:pt x="7245" y="8099"/>
                    <a:pt x="7252" y="7987"/>
                    <a:pt x="7252" y="7872"/>
                  </a:cubicBezTo>
                  <a:cubicBezTo>
                    <a:pt x="7252" y="7043"/>
                    <a:pt x="6875" y="6282"/>
                    <a:pt x="6260" y="5779"/>
                  </a:cubicBezTo>
                  <a:lnTo>
                    <a:pt x="6260" y="2859"/>
                  </a:lnTo>
                  <a:cubicBezTo>
                    <a:pt x="6545" y="2844"/>
                    <a:pt x="6853" y="2837"/>
                    <a:pt x="7185" y="2837"/>
                  </a:cubicBezTo>
                  <a:lnTo>
                    <a:pt x="7238" y="2837"/>
                  </a:lnTo>
                  <a:cubicBezTo>
                    <a:pt x="8273" y="2837"/>
                    <a:pt x="9045" y="2906"/>
                    <a:pt x="9668" y="3053"/>
                  </a:cubicBezTo>
                  <a:cubicBezTo>
                    <a:pt x="9688" y="3058"/>
                    <a:pt x="9709" y="3061"/>
                    <a:pt x="9729" y="3061"/>
                  </a:cubicBezTo>
                  <a:cubicBezTo>
                    <a:pt x="9850" y="3061"/>
                    <a:pt x="9959" y="2978"/>
                    <a:pt x="9987" y="2855"/>
                  </a:cubicBezTo>
                  <a:cubicBezTo>
                    <a:pt x="10021" y="2713"/>
                    <a:pt x="9933" y="2570"/>
                    <a:pt x="9790" y="2536"/>
                  </a:cubicBezTo>
                  <a:cubicBezTo>
                    <a:pt x="9552" y="2480"/>
                    <a:pt x="9295" y="2433"/>
                    <a:pt x="9013" y="2398"/>
                  </a:cubicBezTo>
                  <a:lnTo>
                    <a:pt x="9013" y="1644"/>
                  </a:lnTo>
                  <a:cubicBezTo>
                    <a:pt x="9013" y="1506"/>
                    <a:pt x="8996" y="1373"/>
                    <a:pt x="8963" y="1244"/>
                  </a:cubicBezTo>
                  <a:cubicBezTo>
                    <a:pt x="9183" y="1169"/>
                    <a:pt x="9417" y="1128"/>
                    <a:pt x="9662" y="1128"/>
                  </a:cubicBezTo>
                  <a:cubicBezTo>
                    <a:pt x="10849" y="1128"/>
                    <a:pt x="11817" y="2093"/>
                    <a:pt x="11817" y="3280"/>
                  </a:cubicBezTo>
                  <a:lnTo>
                    <a:pt x="11817" y="3761"/>
                  </a:lnTo>
                  <a:cubicBezTo>
                    <a:pt x="11685" y="3573"/>
                    <a:pt x="11531" y="3404"/>
                    <a:pt x="11352" y="3256"/>
                  </a:cubicBezTo>
                  <a:cubicBezTo>
                    <a:pt x="11302" y="3215"/>
                    <a:pt x="11242" y="3195"/>
                    <a:pt x="11182" y="3195"/>
                  </a:cubicBezTo>
                  <a:cubicBezTo>
                    <a:pt x="11106" y="3195"/>
                    <a:pt x="11030" y="3227"/>
                    <a:pt x="10977" y="3291"/>
                  </a:cubicBezTo>
                  <a:cubicBezTo>
                    <a:pt x="10883" y="3404"/>
                    <a:pt x="10900" y="3572"/>
                    <a:pt x="11013" y="3665"/>
                  </a:cubicBezTo>
                  <a:cubicBezTo>
                    <a:pt x="11554" y="4113"/>
                    <a:pt x="11817" y="4773"/>
                    <a:pt x="11817" y="5682"/>
                  </a:cubicBezTo>
                  <a:lnTo>
                    <a:pt x="11817" y="9857"/>
                  </a:lnTo>
                  <a:cubicBezTo>
                    <a:pt x="11817" y="10712"/>
                    <a:pt x="11579" y="11546"/>
                    <a:pt x="11130" y="12267"/>
                  </a:cubicBezTo>
                  <a:cubicBezTo>
                    <a:pt x="11053" y="12392"/>
                    <a:pt x="11091" y="12556"/>
                    <a:pt x="11215" y="12633"/>
                  </a:cubicBezTo>
                  <a:cubicBezTo>
                    <a:pt x="11259" y="12661"/>
                    <a:pt x="11307" y="12673"/>
                    <a:pt x="11356" y="12673"/>
                  </a:cubicBezTo>
                  <a:cubicBezTo>
                    <a:pt x="11444" y="12673"/>
                    <a:pt x="11531" y="12629"/>
                    <a:pt x="11582" y="12548"/>
                  </a:cubicBezTo>
                  <a:cubicBezTo>
                    <a:pt x="11916" y="12010"/>
                    <a:pt x="12145" y="11416"/>
                    <a:pt x="12261" y="10797"/>
                  </a:cubicBezTo>
                  <a:cubicBezTo>
                    <a:pt x="13198" y="10752"/>
                    <a:pt x="13946" y="9976"/>
                    <a:pt x="13946" y="9029"/>
                  </a:cubicBezTo>
                  <a:lnTo>
                    <a:pt x="13946" y="8867"/>
                  </a:lnTo>
                  <a:cubicBezTo>
                    <a:pt x="13946" y="7949"/>
                    <a:pt x="13244" y="7193"/>
                    <a:pt x="12349" y="7106"/>
                  </a:cubicBezTo>
                  <a:lnTo>
                    <a:pt x="12349" y="3280"/>
                  </a:lnTo>
                  <a:cubicBezTo>
                    <a:pt x="12349" y="1801"/>
                    <a:pt x="11143" y="596"/>
                    <a:pt x="9662" y="596"/>
                  </a:cubicBezTo>
                  <a:cubicBezTo>
                    <a:pt x="9342" y="596"/>
                    <a:pt x="9035" y="652"/>
                    <a:pt x="8751" y="756"/>
                  </a:cubicBezTo>
                  <a:cubicBezTo>
                    <a:pt x="8458" y="302"/>
                    <a:pt x="7948" y="1"/>
                    <a:pt x="7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0" name="Google Shape;2040;p58"/>
          <p:cNvGrpSpPr/>
          <p:nvPr/>
        </p:nvGrpSpPr>
        <p:grpSpPr>
          <a:xfrm>
            <a:off x="6930124" y="1632447"/>
            <a:ext cx="294485" cy="457211"/>
            <a:chOff x="3375624" y="3145176"/>
            <a:chExt cx="388657" cy="601990"/>
          </a:xfrm>
        </p:grpSpPr>
        <p:sp>
          <p:nvSpPr>
            <p:cNvPr id="2041" name="Google Shape;2041;p58"/>
            <p:cNvSpPr/>
            <p:nvPr/>
          </p:nvSpPr>
          <p:spPr>
            <a:xfrm>
              <a:off x="3427663" y="3145176"/>
              <a:ext cx="58640" cy="58441"/>
            </a:xfrm>
            <a:custGeom>
              <a:avLst/>
              <a:gdLst/>
              <a:ahLst/>
              <a:cxnLst/>
              <a:rect l="l" t="t" r="r" b="b"/>
              <a:pathLst>
                <a:path w="1768" h="1762" extrusionOk="0">
                  <a:moveTo>
                    <a:pt x="1235" y="533"/>
                  </a:moveTo>
                  <a:lnTo>
                    <a:pt x="1235" y="1231"/>
                  </a:lnTo>
                  <a:lnTo>
                    <a:pt x="532" y="1231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8" y="1"/>
                    <a:pt x="0" y="199"/>
                    <a:pt x="0" y="443"/>
                  </a:cubicBezTo>
                  <a:lnTo>
                    <a:pt x="0" y="1319"/>
                  </a:lnTo>
                  <a:cubicBezTo>
                    <a:pt x="0" y="1564"/>
                    <a:pt x="198" y="1762"/>
                    <a:pt x="443" y="1762"/>
                  </a:cubicBezTo>
                  <a:lnTo>
                    <a:pt x="1324" y="1762"/>
                  </a:lnTo>
                  <a:cubicBezTo>
                    <a:pt x="1568" y="1762"/>
                    <a:pt x="1767" y="1564"/>
                    <a:pt x="1767" y="1319"/>
                  </a:cubicBezTo>
                  <a:lnTo>
                    <a:pt x="1767" y="443"/>
                  </a:lnTo>
                  <a:cubicBezTo>
                    <a:pt x="1767" y="199"/>
                    <a:pt x="1569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8"/>
            <p:cNvSpPr/>
            <p:nvPr/>
          </p:nvSpPr>
          <p:spPr>
            <a:xfrm>
              <a:off x="3643219" y="3162954"/>
              <a:ext cx="58640" cy="58441"/>
            </a:xfrm>
            <a:custGeom>
              <a:avLst/>
              <a:gdLst/>
              <a:ahLst/>
              <a:cxnLst/>
              <a:rect l="l" t="t" r="r" b="b"/>
              <a:pathLst>
                <a:path w="1768" h="1762" extrusionOk="0">
                  <a:moveTo>
                    <a:pt x="1236" y="533"/>
                  </a:moveTo>
                  <a:lnTo>
                    <a:pt x="1236" y="1231"/>
                  </a:lnTo>
                  <a:lnTo>
                    <a:pt x="531" y="1231"/>
                  </a:lnTo>
                  <a:lnTo>
                    <a:pt x="531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319"/>
                  </a:lnTo>
                  <a:cubicBezTo>
                    <a:pt x="1" y="1564"/>
                    <a:pt x="199" y="1762"/>
                    <a:pt x="443" y="1762"/>
                  </a:cubicBezTo>
                  <a:lnTo>
                    <a:pt x="1324" y="1762"/>
                  </a:lnTo>
                  <a:cubicBezTo>
                    <a:pt x="1568" y="1762"/>
                    <a:pt x="1768" y="1564"/>
                    <a:pt x="1768" y="1319"/>
                  </a:cubicBezTo>
                  <a:lnTo>
                    <a:pt x="1768" y="443"/>
                  </a:lnTo>
                  <a:cubicBezTo>
                    <a:pt x="1768" y="199"/>
                    <a:pt x="1568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8"/>
            <p:cNvSpPr/>
            <p:nvPr/>
          </p:nvSpPr>
          <p:spPr>
            <a:xfrm>
              <a:off x="3471743" y="3204314"/>
              <a:ext cx="87496" cy="87131"/>
            </a:xfrm>
            <a:custGeom>
              <a:avLst/>
              <a:gdLst/>
              <a:ahLst/>
              <a:cxnLst/>
              <a:rect l="l" t="t" r="r" b="b"/>
              <a:pathLst>
                <a:path w="2638" h="2627" extrusionOk="0">
                  <a:moveTo>
                    <a:pt x="2106" y="532"/>
                  </a:moveTo>
                  <a:lnTo>
                    <a:pt x="2106" y="1229"/>
                  </a:lnTo>
                  <a:lnTo>
                    <a:pt x="1680" y="1229"/>
                  </a:lnTo>
                  <a:cubicBezTo>
                    <a:pt x="1435" y="1229"/>
                    <a:pt x="1237" y="1429"/>
                    <a:pt x="1237" y="1673"/>
                  </a:cubicBezTo>
                  <a:lnTo>
                    <a:pt x="1237" y="2095"/>
                  </a:lnTo>
                  <a:lnTo>
                    <a:pt x="533" y="2095"/>
                  </a:lnTo>
                  <a:lnTo>
                    <a:pt x="533" y="1397"/>
                  </a:lnTo>
                  <a:lnTo>
                    <a:pt x="959" y="1397"/>
                  </a:lnTo>
                  <a:cubicBezTo>
                    <a:pt x="1203" y="1397"/>
                    <a:pt x="1401" y="1199"/>
                    <a:pt x="1401" y="954"/>
                  </a:cubicBezTo>
                  <a:lnTo>
                    <a:pt x="1401" y="532"/>
                  </a:lnTo>
                  <a:close/>
                  <a:moveTo>
                    <a:pt x="1313" y="0"/>
                  </a:moveTo>
                  <a:cubicBezTo>
                    <a:pt x="1069" y="0"/>
                    <a:pt x="871" y="199"/>
                    <a:pt x="871" y="443"/>
                  </a:cubicBezTo>
                  <a:lnTo>
                    <a:pt x="871" y="866"/>
                  </a:lnTo>
                  <a:lnTo>
                    <a:pt x="444" y="866"/>
                  </a:lnTo>
                  <a:cubicBezTo>
                    <a:pt x="200" y="866"/>
                    <a:pt x="1" y="1064"/>
                    <a:pt x="1" y="1308"/>
                  </a:cubicBezTo>
                  <a:lnTo>
                    <a:pt x="1" y="2184"/>
                  </a:lnTo>
                  <a:cubicBezTo>
                    <a:pt x="1" y="2429"/>
                    <a:pt x="200" y="2627"/>
                    <a:pt x="444" y="2627"/>
                  </a:cubicBezTo>
                  <a:lnTo>
                    <a:pt x="1325" y="2627"/>
                  </a:lnTo>
                  <a:cubicBezTo>
                    <a:pt x="1570" y="2627"/>
                    <a:pt x="1769" y="2429"/>
                    <a:pt x="1769" y="2184"/>
                  </a:cubicBezTo>
                  <a:lnTo>
                    <a:pt x="1769" y="1761"/>
                  </a:lnTo>
                  <a:lnTo>
                    <a:pt x="2194" y="1761"/>
                  </a:lnTo>
                  <a:cubicBezTo>
                    <a:pt x="2438" y="1761"/>
                    <a:pt x="2638" y="1563"/>
                    <a:pt x="2638" y="1319"/>
                  </a:cubicBezTo>
                  <a:lnTo>
                    <a:pt x="2638" y="443"/>
                  </a:lnTo>
                  <a:cubicBezTo>
                    <a:pt x="2638" y="199"/>
                    <a:pt x="2438" y="0"/>
                    <a:pt x="2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8"/>
            <p:cNvSpPr/>
            <p:nvPr/>
          </p:nvSpPr>
          <p:spPr>
            <a:xfrm>
              <a:off x="3375624" y="3216254"/>
              <a:ext cx="387960" cy="530912"/>
            </a:xfrm>
            <a:custGeom>
              <a:avLst/>
              <a:gdLst/>
              <a:ahLst/>
              <a:cxnLst/>
              <a:rect l="l" t="t" r="r" b="b"/>
              <a:pathLst>
                <a:path w="11697" h="16007" extrusionOk="0">
                  <a:moveTo>
                    <a:pt x="1236" y="533"/>
                  </a:moveTo>
                  <a:lnTo>
                    <a:pt x="1236" y="1231"/>
                  </a:lnTo>
                  <a:lnTo>
                    <a:pt x="532" y="1231"/>
                  </a:lnTo>
                  <a:lnTo>
                    <a:pt x="532" y="533"/>
                  </a:lnTo>
                  <a:close/>
                  <a:moveTo>
                    <a:pt x="7401" y="1037"/>
                  </a:moveTo>
                  <a:lnTo>
                    <a:pt x="7401" y="1735"/>
                  </a:lnTo>
                  <a:lnTo>
                    <a:pt x="6697" y="1735"/>
                  </a:lnTo>
                  <a:lnTo>
                    <a:pt x="6697" y="1037"/>
                  </a:lnTo>
                  <a:close/>
                  <a:moveTo>
                    <a:pt x="5061" y="3567"/>
                  </a:moveTo>
                  <a:lnTo>
                    <a:pt x="5061" y="4398"/>
                  </a:lnTo>
                  <a:lnTo>
                    <a:pt x="3608" y="4398"/>
                  </a:lnTo>
                  <a:lnTo>
                    <a:pt x="3608" y="3567"/>
                  </a:lnTo>
                  <a:close/>
                  <a:moveTo>
                    <a:pt x="9137" y="4930"/>
                  </a:moveTo>
                  <a:lnTo>
                    <a:pt x="9137" y="5805"/>
                  </a:lnTo>
                  <a:cubicBezTo>
                    <a:pt x="9135" y="5816"/>
                    <a:pt x="9123" y="5838"/>
                    <a:pt x="9115" y="5846"/>
                  </a:cubicBezTo>
                  <a:lnTo>
                    <a:pt x="8244" y="6346"/>
                  </a:lnTo>
                  <a:cubicBezTo>
                    <a:pt x="8240" y="6346"/>
                    <a:pt x="8237" y="6345"/>
                    <a:pt x="8234" y="6345"/>
                  </a:cubicBezTo>
                  <a:lnTo>
                    <a:pt x="6994" y="6345"/>
                  </a:lnTo>
                  <a:cubicBezTo>
                    <a:pt x="6847" y="6345"/>
                    <a:pt x="6728" y="6464"/>
                    <a:pt x="6728" y="6611"/>
                  </a:cubicBezTo>
                  <a:cubicBezTo>
                    <a:pt x="6728" y="6759"/>
                    <a:pt x="6847" y="6877"/>
                    <a:pt x="6994" y="6877"/>
                  </a:cubicBezTo>
                  <a:lnTo>
                    <a:pt x="7320" y="6877"/>
                  </a:lnTo>
                  <a:lnTo>
                    <a:pt x="6443" y="7382"/>
                  </a:lnTo>
                  <a:cubicBezTo>
                    <a:pt x="6278" y="7478"/>
                    <a:pt x="6157" y="7686"/>
                    <a:pt x="6157" y="7878"/>
                  </a:cubicBezTo>
                  <a:lnTo>
                    <a:pt x="6157" y="8953"/>
                  </a:lnTo>
                  <a:lnTo>
                    <a:pt x="5561" y="8953"/>
                  </a:lnTo>
                  <a:lnTo>
                    <a:pt x="5561" y="7878"/>
                  </a:lnTo>
                  <a:cubicBezTo>
                    <a:pt x="5561" y="7686"/>
                    <a:pt x="5441" y="7478"/>
                    <a:pt x="5275" y="7382"/>
                  </a:cubicBezTo>
                  <a:lnTo>
                    <a:pt x="4398" y="6877"/>
                  </a:lnTo>
                  <a:lnTo>
                    <a:pt x="5363" y="6877"/>
                  </a:lnTo>
                  <a:cubicBezTo>
                    <a:pt x="5510" y="6877"/>
                    <a:pt x="5629" y="6758"/>
                    <a:pt x="5629" y="6612"/>
                  </a:cubicBezTo>
                  <a:cubicBezTo>
                    <a:pt x="5629" y="6464"/>
                    <a:pt x="5510" y="6346"/>
                    <a:pt x="5363" y="6346"/>
                  </a:cubicBezTo>
                  <a:lnTo>
                    <a:pt x="3580" y="6346"/>
                  </a:lnTo>
                  <a:cubicBezTo>
                    <a:pt x="3551" y="6346"/>
                    <a:pt x="3523" y="6350"/>
                    <a:pt x="3496" y="6359"/>
                  </a:cubicBezTo>
                  <a:lnTo>
                    <a:pt x="2604" y="5846"/>
                  </a:lnTo>
                  <a:cubicBezTo>
                    <a:pt x="2595" y="5838"/>
                    <a:pt x="2584" y="5817"/>
                    <a:pt x="2581" y="5805"/>
                  </a:cubicBezTo>
                  <a:lnTo>
                    <a:pt x="2581" y="4930"/>
                  </a:lnTo>
                  <a:lnTo>
                    <a:pt x="3077" y="4930"/>
                  </a:lnTo>
                  <a:lnTo>
                    <a:pt x="3077" y="5463"/>
                  </a:lnTo>
                  <a:cubicBezTo>
                    <a:pt x="3077" y="5610"/>
                    <a:pt x="3196" y="5729"/>
                    <a:pt x="3342" y="5729"/>
                  </a:cubicBezTo>
                  <a:cubicBezTo>
                    <a:pt x="3489" y="5729"/>
                    <a:pt x="3608" y="5610"/>
                    <a:pt x="3608" y="5463"/>
                  </a:cubicBezTo>
                  <a:lnTo>
                    <a:pt x="3608" y="4930"/>
                  </a:lnTo>
                  <a:lnTo>
                    <a:pt x="5061" y="4930"/>
                  </a:lnTo>
                  <a:lnTo>
                    <a:pt x="5061" y="5463"/>
                  </a:lnTo>
                  <a:cubicBezTo>
                    <a:pt x="5061" y="5610"/>
                    <a:pt x="5180" y="5729"/>
                    <a:pt x="5327" y="5729"/>
                  </a:cubicBezTo>
                  <a:cubicBezTo>
                    <a:pt x="5474" y="5729"/>
                    <a:pt x="5593" y="5610"/>
                    <a:pt x="5593" y="5463"/>
                  </a:cubicBezTo>
                  <a:lnTo>
                    <a:pt x="5593" y="4930"/>
                  </a:lnTo>
                  <a:lnTo>
                    <a:pt x="6783" y="4930"/>
                  </a:lnTo>
                  <a:lnTo>
                    <a:pt x="6783" y="5463"/>
                  </a:lnTo>
                  <a:cubicBezTo>
                    <a:pt x="6783" y="5610"/>
                    <a:pt x="6902" y="5729"/>
                    <a:pt x="7049" y="5729"/>
                  </a:cubicBezTo>
                  <a:cubicBezTo>
                    <a:pt x="7196" y="5729"/>
                    <a:pt x="7315" y="5610"/>
                    <a:pt x="7315" y="5463"/>
                  </a:cubicBezTo>
                  <a:lnTo>
                    <a:pt x="7315" y="4930"/>
                  </a:lnTo>
                  <a:lnTo>
                    <a:pt x="7951" y="4930"/>
                  </a:lnTo>
                  <a:lnTo>
                    <a:pt x="7951" y="5479"/>
                  </a:lnTo>
                  <a:cubicBezTo>
                    <a:pt x="7951" y="5626"/>
                    <a:pt x="8071" y="5745"/>
                    <a:pt x="8217" y="5745"/>
                  </a:cubicBezTo>
                  <a:cubicBezTo>
                    <a:pt x="8363" y="5745"/>
                    <a:pt x="8482" y="5626"/>
                    <a:pt x="8482" y="5479"/>
                  </a:cubicBezTo>
                  <a:lnTo>
                    <a:pt x="8482" y="4930"/>
                  </a:lnTo>
                  <a:close/>
                  <a:moveTo>
                    <a:pt x="443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320"/>
                  </a:lnTo>
                  <a:cubicBezTo>
                    <a:pt x="0" y="1563"/>
                    <a:pt x="199" y="1763"/>
                    <a:pt x="443" y="1763"/>
                  </a:cubicBezTo>
                  <a:lnTo>
                    <a:pt x="617" y="1763"/>
                  </a:lnTo>
                  <a:lnTo>
                    <a:pt x="617" y="2714"/>
                  </a:lnTo>
                  <a:cubicBezTo>
                    <a:pt x="617" y="2959"/>
                    <a:pt x="817" y="3157"/>
                    <a:pt x="1061" y="3157"/>
                  </a:cubicBezTo>
                  <a:lnTo>
                    <a:pt x="3077" y="3157"/>
                  </a:lnTo>
                  <a:lnTo>
                    <a:pt x="3077" y="4398"/>
                  </a:lnTo>
                  <a:lnTo>
                    <a:pt x="2491" y="4398"/>
                  </a:lnTo>
                  <a:cubicBezTo>
                    <a:pt x="2247" y="4398"/>
                    <a:pt x="2049" y="4596"/>
                    <a:pt x="2049" y="4841"/>
                  </a:cubicBezTo>
                  <a:lnTo>
                    <a:pt x="2049" y="5809"/>
                  </a:lnTo>
                  <a:cubicBezTo>
                    <a:pt x="2049" y="6001"/>
                    <a:pt x="2169" y="6209"/>
                    <a:pt x="2335" y="6305"/>
                  </a:cubicBezTo>
                  <a:lnTo>
                    <a:pt x="5006" y="7841"/>
                  </a:lnTo>
                  <a:cubicBezTo>
                    <a:pt x="5015" y="7849"/>
                    <a:pt x="5027" y="7870"/>
                    <a:pt x="5029" y="7881"/>
                  </a:cubicBezTo>
                  <a:lnTo>
                    <a:pt x="5029" y="9041"/>
                  </a:lnTo>
                  <a:cubicBezTo>
                    <a:pt x="5029" y="9184"/>
                    <a:pt x="5097" y="9311"/>
                    <a:pt x="5202" y="9392"/>
                  </a:cubicBezTo>
                  <a:lnTo>
                    <a:pt x="4920" y="9673"/>
                  </a:lnTo>
                  <a:cubicBezTo>
                    <a:pt x="4899" y="9693"/>
                    <a:pt x="4833" y="9720"/>
                    <a:pt x="4805" y="9721"/>
                  </a:cubicBezTo>
                  <a:lnTo>
                    <a:pt x="464" y="9721"/>
                  </a:lnTo>
                  <a:cubicBezTo>
                    <a:pt x="220" y="9721"/>
                    <a:pt x="21" y="9919"/>
                    <a:pt x="21" y="10163"/>
                  </a:cubicBezTo>
                  <a:lnTo>
                    <a:pt x="21" y="15564"/>
                  </a:lnTo>
                  <a:cubicBezTo>
                    <a:pt x="21" y="15809"/>
                    <a:pt x="220" y="16007"/>
                    <a:pt x="464" y="16007"/>
                  </a:cubicBezTo>
                  <a:lnTo>
                    <a:pt x="11253" y="16007"/>
                  </a:lnTo>
                  <a:cubicBezTo>
                    <a:pt x="11498" y="16007"/>
                    <a:pt x="11696" y="15809"/>
                    <a:pt x="11696" y="15564"/>
                  </a:cubicBezTo>
                  <a:lnTo>
                    <a:pt x="11696" y="14483"/>
                  </a:lnTo>
                  <a:cubicBezTo>
                    <a:pt x="11696" y="14336"/>
                    <a:pt x="11577" y="14217"/>
                    <a:pt x="11430" y="14217"/>
                  </a:cubicBezTo>
                  <a:cubicBezTo>
                    <a:pt x="11283" y="14217"/>
                    <a:pt x="11165" y="14336"/>
                    <a:pt x="11165" y="14483"/>
                  </a:cubicBezTo>
                  <a:lnTo>
                    <a:pt x="11165" y="15476"/>
                  </a:lnTo>
                  <a:lnTo>
                    <a:pt x="553" y="15476"/>
                  </a:lnTo>
                  <a:lnTo>
                    <a:pt x="553" y="10253"/>
                  </a:lnTo>
                  <a:lnTo>
                    <a:pt x="4805" y="10253"/>
                  </a:lnTo>
                  <a:cubicBezTo>
                    <a:pt x="4974" y="10253"/>
                    <a:pt x="5175" y="10170"/>
                    <a:pt x="5295" y="10050"/>
                  </a:cubicBezTo>
                  <a:lnTo>
                    <a:pt x="5859" y="9489"/>
                  </a:lnTo>
                  <a:lnTo>
                    <a:pt x="6423" y="10050"/>
                  </a:lnTo>
                  <a:cubicBezTo>
                    <a:pt x="6542" y="10170"/>
                    <a:pt x="6744" y="10253"/>
                    <a:pt x="6913" y="10253"/>
                  </a:cubicBezTo>
                  <a:lnTo>
                    <a:pt x="11165" y="10253"/>
                  </a:lnTo>
                  <a:lnTo>
                    <a:pt x="11165" y="12711"/>
                  </a:lnTo>
                  <a:cubicBezTo>
                    <a:pt x="11165" y="12858"/>
                    <a:pt x="11284" y="12977"/>
                    <a:pt x="11431" y="12977"/>
                  </a:cubicBezTo>
                  <a:cubicBezTo>
                    <a:pt x="11578" y="12977"/>
                    <a:pt x="11696" y="12858"/>
                    <a:pt x="11696" y="12711"/>
                  </a:cubicBezTo>
                  <a:lnTo>
                    <a:pt x="11696" y="10164"/>
                  </a:lnTo>
                  <a:cubicBezTo>
                    <a:pt x="11696" y="9920"/>
                    <a:pt x="11498" y="9721"/>
                    <a:pt x="11253" y="9721"/>
                  </a:cubicBezTo>
                  <a:lnTo>
                    <a:pt x="6913" y="9721"/>
                  </a:lnTo>
                  <a:cubicBezTo>
                    <a:pt x="6885" y="9721"/>
                    <a:pt x="6819" y="9693"/>
                    <a:pt x="6797" y="9674"/>
                  </a:cubicBezTo>
                  <a:lnTo>
                    <a:pt x="6515" y="9391"/>
                  </a:lnTo>
                  <a:cubicBezTo>
                    <a:pt x="6621" y="9311"/>
                    <a:pt x="6689" y="9184"/>
                    <a:pt x="6689" y="9041"/>
                  </a:cubicBezTo>
                  <a:lnTo>
                    <a:pt x="6689" y="7881"/>
                  </a:lnTo>
                  <a:cubicBezTo>
                    <a:pt x="6691" y="7870"/>
                    <a:pt x="6703" y="7849"/>
                    <a:pt x="6712" y="7841"/>
                  </a:cubicBezTo>
                  <a:lnTo>
                    <a:pt x="9383" y="6305"/>
                  </a:lnTo>
                  <a:cubicBezTo>
                    <a:pt x="9549" y="6208"/>
                    <a:pt x="9669" y="6000"/>
                    <a:pt x="9669" y="5809"/>
                  </a:cubicBezTo>
                  <a:lnTo>
                    <a:pt x="9669" y="4841"/>
                  </a:lnTo>
                  <a:cubicBezTo>
                    <a:pt x="9669" y="4596"/>
                    <a:pt x="9471" y="4398"/>
                    <a:pt x="9227" y="4398"/>
                  </a:cubicBezTo>
                  <a:lnTo>
                    <a:pt x="8482" y="4398"/>
                  </a:lnTo>
                  <a:lnTo>
                    <a:pt x="8482" y="3347"/>
                  </a:lnTo>
                  <a:lnTo>
                    <a:pt x="8766" y="3347"/>
                  </a:lnTo>
                  <a:cubicBezTo>
                    <a:pt x="8913" y="3347"/>
                    <a:pt x="9032" y="3228"/>
                    <a:pt x="9032" y="3081"/>
                  </a:cubicBezTo>
                  <a:cubicBezTo>
                    <a:pt x="9032" y="2934"/>
                    <a:pt x="8913" y="2815"/>
                    <a:pt x="8766" y="2815"/>
                  </a:cubicBezTo>
                  <a:lnTo>
                    <a:pt x="8394" y="2815"/>
                  </a:lnTo>
                  <a:cubicBezTo>
                    <a:pt x="8150" y="2815"/>
                    <a:pt x="7950" y="3014"/>
                    <a:pt x="7950" y="3259"/>
                  </a:cubicBezTo>
                  <a:lnTo>
                    <a:pt x="7950" y="4398"/>
                  </a:lnTo>
                  <a:lnTo>
                    <a:pt x="7315" y="4398"/>
                  </a:lnTo>
                  <a:lnTo>
                    <a:pt x="7315" y="2267"/>
                  </a:lnTo>
                  <a:lnTo>
                    <a:pt x="7489" y="2267"/>
                  </a:lnTo>
                  <a:cubicBezTo>
                    <a:pt x="7734" y="2267"/>
                    <a:pt x="7933" y="2069"/>
                    <a:pt x="7933" y="1824"/>
                  </a:cubicBezTo>
                  <a:lnTo>
                    <a:pt x="7933" y="948"/>
                  </a:lnTo>
                  <a:cubicBezTo>
                    <a:pt x="7933" y="704"/>
                    <a:pt x="7734" y="506"/>
                    <a:pt x="7489" y="506"/>
                  </a:cubicBezTo>
                  <a:lnTo>
                    <a:pt x="6609" y="506"/>
                  </a:lnTo>
                  <a:cubicBezTo>
                    <a:pt x="6364" y="506"/>
                    <a:pt x="6165" y="704"/>
                    <a:pt x="6165" y="948"/>
                  </a:cubicBezTo>
                  <a:lnTo>
                    <a:pt x="6165" y="1824"/>
                  </a:lnTo>
                  <a:cubicBezTo>
                    <a:pt x="6165" y="2069"/>
                    <a:pt x="6364" y="2267"/>
                    <a:pt x="6609" y="2267"/>
                  </a:cubicBezTo>
                  <a:lnTo>
                    <a:pt x="6783" y="2267"/>
                  </a:lnTo>
                  <a:lnTo>
                    <a:pt x="6783" y="4398"/>
                  </a:lnTo>
                  <a:lnTo>
                    <a:pt x="5593" y="4398"/>
                  </a:lnTo>
                  <a:lnTo>
                    <a:pt x="5593" y="3478"/>
                  </a:lnTo>
                  <a:cubicBezTo>
                    <a:pt x="5593" y="3234"/>
                    <a:pt x="5395" y="3035"/>
                    <a:pt x="5151" y="3035"/>
                  </a:cubicBezTo>
                  <a:lnTo>
                    <a:pt x="3606" y="3035"/>
                  </a:lnTo>
                  <a:cubicBezTo>
                    <a:pt x="3589" y="2807"/>
                    <a:pt x="3398" y="2626"/>
                    <a:pt x="3165" y="2626"/>
                  </a:cubicBezTo>
                  <a:lnTo>
                    <a:pt x="1149" y="2626"/>
                  </a:lnTo>
                  <a:lnTo>
                    <a:pt x="1149" y="1763"/>
                  </a:lnTo>
                  <a:lnTo>
                    <a:pt x="1324" y="1763"/>
                  </a:lnTo>
                  <a:cubicBezTo>
                    <a:pt x="1568" y="1763"/>
                    <a:pt x="1767" y="1564"/>
                    <a:pt x="1767" y="1320"/>
                  </a:cubicBezTo>
                  <a:lnTo>
                    <a:pt x="1767" y="444"/>
                  </a:lnTo>
                  <a:cubicBezTo>
                    <a:pt x="1767" y="200"/>
                    <a:pt x="1568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8"/>
            <p:cNvSpPr/>
            <p:nvPr/>
          </p:nvSpPr>
          <p:spPr>
            <a:xfrm>
              <a:off x="3418576" y="3584181"/>
              <a:ext cx="63682" cy="17645"/>
            </a:xfrm>
            <a:custGeom>
              <a:avLst/>
              <a:gdLst/>
              <a:ahLst/>
              <a:cxnLst/>
              <a:rect l="l" t="t" r="r" b="b"/>
              <a:pathLst>
                <a:path w="1920" h="532" extrusionOk="0">
                  <a:moveTo>
                    <a:pt x="265" y="1"/>
                  </a:moveTo>
                  <a:cubicBezTo>
                    <a:pt x="118" y="1"/>
                    <a:pt x="0" y="119"/>
                    <a:pt x="0" y="266"/>
                  </a:cubicBezTo>
                  <a:cubicBezTo>
                    <a:pt x="0" y="412"/>
                    <a:pt x="118" y="532"/>
                    <a:pt x="265" y="532"/>
                  </a:cubicBezTo>
                  <a:lnTo>
                    <a:pt x="1653" y="532"/>
                  </a:lnTo>
                  <a:cubicBezTo>
                    <a:pt x="1799" y="532"/>
                    <a:pt x="1918" y="412"/>
                    <a:pt x="1918" y="266"/>
                  </a:cubicBezTo>
                  <a:cubicBezTo>
                    <a:pt x="1919" y="119"/>
                    <a:pt x="1800" y="1"/>
                    <a:pt x="1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58"/>
            <p:cNvSpPr/>
            <p:nvPr/>
          </p:nvSpPr>
          <p:spPr>
            <a:xfrm>
              <a:off x="3418576" y="3617879"/>
              <a:ext cx="63682" cy="17645"/>
            </a:xfrm>
            <a:custGeom>
              <a:avLst/>
              <a:gdLst/>
              <a:ahLst/>
              <a:cxnLst/>
              <a:rect l="l" t="t" r="r" b="b"/>
              <a:pathLst>
                <a:path w="1920" h="532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8" y="532"/>
                    <a:pt x="265" y="532"/>
                  </a:cubicBezTo>
                  <a:lnTo>
                    <a:pt x="1653" y="532"/>
                  </a:lnTo>
                  <a:cubicBezTo>
                    <a:pt x="1799" y="532"/>
                    <a:pt x="1918" y="413"/>
                    <a:pt x="1918" y="266"/>
                  </a:cubicBezTo>
                  <a:cubicBezTo>
                    <a:pt x="1919" y="119"/>
                    <a:pt x="1800" y="0"/>
                    <a:pt x="1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8"/>
            <p:cNvSpPr/>
            <p:nvPr/>
          </p:nvSpPr>
          <p:spPr>
            <a:xfrm>
              <a:off x="3418576" y="3651578"/>
              <a:ext cx="63682" cy="17678"/>
            </a:xfrm>
            <a:custGeom>
              <a:avLst/>
              <a:gdLst/>
              <a:ahLst/>
              <a:cxnLst/>
              <a:rect l="l" t="t" r="r" b="b"/>
              <a:pathLst>
                <a:path w="1920" h="533" extrusionOk="0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cubicBezTo>
                    <a:pt x="0" y="413"/>
                    <a:pt x="118" y="532"/>
                    <a:pt x="265" y="532"/>
                  </a:cubicBezTo>
                  <a:lnTo>
                    <a:pt x="1653" y="532"/>
                  </a:lnTo>
                  <a:cubicBezTo>
                    <a:pt x="1799" y="532"/>
                    <a:pt x="1918" y="413"/>
                    <a:pt x="1918" y="267"/>
                  </a:cubicBezTo>
                  <a:cubicBezTo>
                    <a:pt x="1919" y="120"/>
                    <a:pt x="1800" y="1"/>
                    <a:pt x="1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8"/>
            <p:cNvSpPr/>
            <p:nvPr/>
          </p:nvSpPr>
          <p:spPr>
            <a:xfrm>
              <a:off x="3418576" y="3685309"/>
              <a:ext cx="63682" cy="17612"/>
            </a:xfrm>
            <a:custGeom>
              <a:avLst/>
              <a:gdLst/>
              <a:ahLst/>
              <a:cxnLst/>
              <a:rect l="l" t="t" r="r" b="b"/>
              <a:pathLst>
                <a:path w="1920" h="531" extrusionOk="0">
                  <a:moveTo>
                    <a:pt x="265" y="0"/>
                  </a:moveTo>
                  <a:cubicBezTo>
                    <a:pt x="118" y="0"/>
                    <a:pt x="0" y="119"/>
                    <a:pt x="0" y="265"/>
                  </a:cubicBezTo>
                  <a:cubicBezTo>
                    <a:pt x="0" y="412"/>
                    <a:pt x="118" y="531"/>
                    <a:pt x="265" y="531"/>
                  </a:cubicBezTo>
                  <a:lnTo>
                    <a:pt x="1653" y="531"/>
                  </a:lnTo>
                  <a:cubicBezTo>
                    <a:pt x="1799" y="531"/>
                    <a:pt x="1918" y="412"/>
                    <a:pt x="1918" y="265"/>
                  </a:cubicBezTo>
                  <a:cubicBezTo>
                    <a:pt x="1919" y="119"/>
                    <a:pt x="1800" y="0"/>
                    <a:pt x="1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8"/>
            <p:cNvSpPr/>
            <p:nvPr/>
          </p:nvSpPr>
          <p:spPr>
            <a:xfrm>
              <a:off x="3501096" y="3584181"/>
              <a:ext cx="112471" cy="17645"/>
            </a:xfrm>
            <a:custGeom>
              <a:avLst/>
              <a:gdLst/>
              <a:ahLst/>
              <a:cxnLst/>
              <a:rect l="l" t="t" r="r" b="b"/>
              <a:pathLst>
                <a:path w="3391" h="532" extrusionOk="0">
                  <a:moveTo>
                    <a:pt x="267" y="1"/>
                  </a:moveTo>
                  <a:cubicBezTo>
                    <a:pt x="120" y="1"/>
                    <a:pt x="1" y="119"/>
                    <a:pt x="1" y="266"/>
                  </a:cubicBezTo>
                  <a:cubicBezTo>
                    <a:pt x="1" y="412"/>
                    <a:pt x="120" y="532"/>
                    <a:pt x="267" y="532"/>
                  </a:cubicBezTo>
                  <a:lnTo>
                    <a:pt x="3124" y="532"/>
                  </a:lnTo>
                  <a:cubicBezTo>
                    <a:pt x="3271" y="532"/>
                    <a:pt x="3390" y="412"/>
                    <a:pt x="3390" y="266"/>
                  </a:cubicBezTo>
                  <a:cubicBezTo>
                    <a:pt x="3390" y="119"/>
                    <a:pt x="3271" y="1"/>
                    <a:pt x="3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8"/>
            <p:cNvSpPr/>
            <p:nvPr/>
          </p:nvSpPr>
          <p:spPr>
            <a:xfrm>
              <a:off x="3627630" y="3584181"/>
              <a:ext cx="93731" cy="17645"/>
            </a:xfrm>
            <a:custGeom>
              <a:avLst/>
              <a:gdLst/>
              <a:ahLst/>
              <a:cxnLst/>
              <a:rect l="l" t="t" r="r" b="b"/>
              <a:pathLst>
                <a:path w="2826" h="532" extrusionOk="0">
                  <a:moveTo>
                    <a:pt x="266" y="1"/>
                  </a:moveTo>
                  <a:cubicBezTo>
                    <a:pt x="119" y="1"/>
                    <a:pt x="0" y="119"/>
                    <a:pt x="0" y="266"/>
                  </a:cubicBezTo>
                  <a:cubicBezTo>
                    <a:pt x="0" y="412"/>
                    <a:pt x="119" y="532"/>
                    <a:pt x="266" y="532"/>
                  </a:cubicBezTo>
                  <a:lnTo>
                    <a:pt x="2560" y="532"/>
                  </a:lnTo>
                  <a:cubicBezTo>
                    <a:pt x="2707" y="532"/>
                    <a:pt x="2826" y="412"/>
                    <a:pt x="2826" y="266"/>
                  </a:cubicBezTo>
                  <a:cubicBezTo>
                    <a:pt x="2826" y="119"/>
                    <a:pt x="2707" y="1"/>
                    <a:pt x="2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8"/>
            <p:cNvSpPr/>
            <p:nvPr/>
          </p:nvSpPr>
          <p:spPr>
            <a:xfrm>
              <a:off x="3501096" y="3617879"/>
              <a:ext cx="218176" cy="17645"/>
            </a:xfrm>
            <a:custGeom>
              <a:avLst/>
              <a:gdLst/>
              <a:ahLst/>
              <a:cxnLst/>
              <a:rect l="l" t="t" r="r" b="b"/>
              <a:pathLst>
                <a:path w="6578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6311" y="532"/>
                  </a:lnTo>
                  <a:cubicBezTo>
                    <a:pt x="6458" y="532"/>
                    <a:pt x="6577" y="413"/>
                    <a:pt x="6577" y="266"/>
                  </a:cubicBezTo>
                  <a:cubicBezTo>
                    <a:pt x="6577" y="119"/>
                    <a:pt x="6458" y="0"/>
                    <a:pt x="6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8"/>
            <p:cNvSpPr/>
            <p:nvPr/>
          </p:nvSpPr>
          <p:spPr>
            <a:xfrm>
              <a:off x="3501096" y="3651578"/>
              <a:ext cx="76053" cy="17678"/>
            </a:xfrm>
            <a:custGeom>
              <a:avLst/>
              <a:gdLst/>
              <a:ahLst/>
              <a:cxnLst/>
              <a:rect l="l" t="t" r="r" b="b"/>
              <a:pathLst>
                <a:path w="229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28" y="532"/>
                  </a:lnTo>
                  <a:cubicBezTo>
                    <a:pt x="2174" y="532"/>
                    <a:pt x="2293" y="413"/>
                    <a:pt x="2293" y="267"/>
                  </a:cubicBezTo>
                  <a:cubicBezTo>
                    <a:pt x="2293" y="120"/>
                    <a:pt x="2174" y="1"/>
                    <a:pt x="2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8"/>
            <p:cNvSpPr/>
            <p:nvPr/>
          </p:nvSpPr>
          <p:spPr>
            <a:xfrm>
              <a:off x="3590217" y="3651578"/>
              <a:ext cx="76053" cy="17678"/>
            </a:xfrm>
            <a:custGeom>
              <a:avLst/>
              <a:gdLst/>
              <a:ahLst/>
              <a:cxnLst/>
              <a:rect l="l" t="t" r="r" b="b"/>
              <a:pathLst>
                <a:path w="229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27" y="532"/>
                  </a:lnTo>
                  <a:cubicBezTo>
                    <a:pt x="2174" y="532"/>
                    <a:pt x="2293" y="413"/>
                    <a:pt x="2293" y="267"/>
                  </a:cubicBezTo>
                  <a:cubicBezTo>
                    <a:pt x="2293" y="120"/>
                    <a:pt x="2174" y="1"/>
                    <a:pt x="20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58"/>
            <p:cNvSpPr/>
            <p:nvPr/>
          </p:nvSpPr>
          <p:spPr>
            <a:xfrm>
              <a:off x="3680367" y="3651578"/>
              <a:ext cx="38905" cy="17678"/>
            </a:xfrm>
            <a:custGeom>
              <a:avLst/>
              <a:gdLst/>
              <a:ahLst/>
              <a:cxnLst/>
              <a:rect l="l" t="t" r="r" b="b"/>
              <a:pathLst>
                <a:path w="1173" h="533" extrusionOk="0">
                  <a:moveTo>
                    <a:pt x="266" y="1"/>
                  </a:moveTo>
                  <a:cubicBezTo>
                    <a:pt x="119" y="1"/>
                    <a:pt x="1" y="120"/>
                    <a:pt x="1" y="267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906" y="532"/>
                  </a:lnTo>
                  <a:cubicBezTo>
                    <a:pt x="1053" y="532"/>
                    <a:pt x="1172" y="413"/>
                    <a:pt x="1172" y="267"/>
                  </a:cubicBezTo>
                  <a:cubicBezTo>
                    <a:pt x="1172" y="120"/>
                    <a:pt x="1053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8"/>
            <p:cNvSpPr/>
            <p:nvPr/>
          </p:nvSpPr>
          <p:spPr>
            <a:xfrm>
              <a:off x="3501096" y="3685309"/>
              <a:ext cx="218176" cy="17612"/>
            </a:xfrm>
            <a:custGeom>
              <a:avLst/>
              <a:gdLst/>
              <a:ahLst/>
              <a:cxnLst/>
              <a:rect l="l" t="t" r="r" b="b"/>
              <a:pathLst>
                <a:path w="6578" h="531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cubicBezTo>
                    <a:pt x="1" y="412"/>
                    <a:pt x="120" y="531"/>
                    <a:pt x="267" y="531"/>
                  </a:cubicBezTo>
                  <a:lnTo>
                    <a:pt x="6311" y="531"/>
                  </a:lnTo>
                  <a:cubicBezTo>
                    <a:pt x="6458" y="531"/>
                    <a:pt x="6577" y="412"/>
                    <a:pt x="6577" y="265"/>
                  </a:cubicBezTo>
                  <a:cubicBezTo>
                    <a:pt x="6577" y="119"/>
                    <a:pt x="6458" y="0"/>
                    <a:pt x="6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8"/>
            <p:cNvSpPr/>
            <p:nvPr/>
          </p:nvSpPr>
          <p:spPr>
            <a:xfrm>
              <a:off x="3704546" y="3221495"/>
              <a:ext cx="59735" cy="105771"/>
            </a:xfrm>
            <a:custGeom>
              <a:avLst/>
              <a:gdLst/>
              <a:ahLst/>
              <a:cxnLst/>
              <a:rect l="l" t="t" r="r" b="b"/>
              <a:pathLst>
                <a:path w="1801" h="3189" extrusionOk="0">
                  <a:moveTo>
                    <a:pt x="1270" y="533"/>
                  </a:moveTo>
                  <a:lnTo>
                    <a:pt x="1270" y="1231"/>
                  </a:lnTo>
                  <a:lnTo>
                    <a:pt x="565" y="1231"/>
                  </a:lnTo>
                  <a:lnTo>
                    <a:pt x="565" y="533"/>
                  </a:lnTo>
                  <a:close/>
                  <a:moveTo>
                    <a:pt x="476" y="1"/>
                  </a:moveTo>
                  <a:cubicBezTo>
                    <a:pt x="233" y="1"/>
                    <a:pt x="34" y="200"/>
                    <a:pt x="34" y="444"/>
                  </a:cubicBezTo>
                  <a:lnTo>
                    <a:pt x="34" y="1320"/>
                  </a:lnTo>
                  <a:cubicBezTo>
                    <a:pt x="34" y="1564"/>
                    <a:pt x="233" y="1763"/>
                    <a:pt x="476" y="1763"/>
                  </a:cubicBezTo>
                  <a:lnTo>
                    <a:pt x="626" y="1763"/>
                  </a:lnTo>
                  <a:lnTo>
                    <a:pt x="626" y="2657"/>
                  </a:lnTo>
                  <a:lnTo>
                    <a:pt x="267" y="2657"/>
                  </a:lnTo>
                  <a:cubicBezTo>
                    <a:pt x="120" y="2657"/>
                    <a:pt x="1" y="2776"/>
                    <a:pt x="1" y="2923"/>
                  </a:cubicBezTo>
                  <a:cubicBezTo>
                    <a:pt x="1" y="3070"/>
                    <a:pt x="120" y="3189"/>
                    <a:pt x="267" y="3189"/>
                  </a:cubicBezTo>
                  <a:lnTo>
                    <a:pt x="714" y="3189"/>
                  </a:lnTo>
                  <a:cubicBezTo>
                    <a:pt x="959" y="3189"/>
                    <a:pt x="1157" y="2991"/>
                    <a:pt x="1157" y="2746"/>
                  </a:cubicBezTo>
                  <a:lnTo>
                    <a:pt x="1157" y="1763"/>
                  </a:lnTo>
                  <a:lnTo>
                    <a:pt x="1358" y="1763"/>
                  </a:lnTo>
                  <a:cubicBezTo>
                    <a:pt x="1602" y="1763"/>
                    <a:pt x="1801" y="1564"/>
                    <a:pt x="1801" y="1320"/>
                  </a:cubicBezTo>
                  <a:lnTo>
                    <a:pt x="1801" y="444"/>
                  </a:lnTo>
                  <a:cubicBezTo>
                    <a:pt x="1801" y="200"/>
                    <a:pt x="1602" y="1"/>
                    <a:pt x="1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999;p58">
            <a:extLst>
              <a:ext uri="{FF2B5EF4-FFF2-40B4-BE49-F238E27FC236}">
                <a16:creationId xmlns:a16="http://schemas.microsoft.com/office/drawing/2014/main" id="{DD3327E3-9ECB-E653-CBA0-FD9BE3683FB8}"/>
              </a:ext>
            </a:extLst>
          </p:cNvPr>
          <p:cNvSpPr txBox="1"/>
          <p:nvPr/>
        </p:nvSpPr>
        <p:spPr>
          <a:xfrm>
            <a:off x="5159865" y="1618818"/>
            <a:ext cx="1356844" cy="466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$412,109 CAD</a:t>
            </a:r>
          </a:p>
        </p:txBody>
      </p:sp>
      <p:sp>
        <p:nvSpPr>
          <p:cNvPr id="3" name="Google Shape;2004;p58">
            <a:extLst>
              <a:ext uri="{FF2B5EF4-FFF2-40B4-BE49-F238E27FC236}">
                <a16:creationId xmlns:a16="http://schemas.microsoft.com/office/drawing/2014/main" id="{BFA084D5-A2D1-3CC3-B2C4-65A69F85383E}"/>
              </a:ext>
            </a:extLst>
          </p:cNvPr>
          <p:cNvSpPr txBox="1"/>
          <p:nvPr/>
        </p:nvSpPr>
        <p:spPr>
          <a:xfrm>
            <a:off x="951852" y="3848065"/>
            <a:ext cx="2692207" cy="479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</a:rPr>
              <a:t>Technological Resources</a:t>
            </a:r>
          </a:p>
        </p:txBody>
      </p:sp>
      <p:cxnSp>
        <p:nvCxnSpPr>
          <p:cNvPr id="4" name="Google Shape;2007;p58">
            <a:extLst>
              <a:ext uri="{FF2B5EF4-FFF2-40B4-BE49-F238E27FC236}">
                <a16:creationId xmlns:a16="http://schemas.microsoft.com/office/drawing/2014/main" id="{4D091380-5638-F51B-8871-B992FAB4B582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3650580" y="4078057"/>
            <a:ext cx="288369" cy="1043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6" name="Google Shape;1998;p58">
            <a:extLst>
              <a:ext uri="{FF2B5EF4-FFF2-40B4-BE49-F238E27FC236}">
                <a16:creationId xmlns:a16="http://schemas.microsoft.com/office/drawing/2014/main" id="{D6F20779-7569-EDD9-44EE-58FD717E0B18}"/>
              </a:ext>
            </a:extLst>
          </p:cNvPr>
          <p:cNvSpPr/>
          <p:nvPr/>
        </p:nvSpPr>
        <p:spPr>
          <a:xfrm>
            <a:off x="3938949" y="3781385"/>
            <a:ext cx="2662056" cy="593344"/>
          </a:xfrm>
          <a:prstGeom prst="roundRect">
            <a:avLst>
              <a:gd name="adj" fmla="val 50000"/>
            </a:avLst>
          </a:prstGeom>
          <a:solidFill>
            <a:srgbClr val="002E8A">
              <a:alpha val="3300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tx1"/>
                </a:solidFill>
                <a:latin typeface="Montserrat Medium" panose="00000600000000000000" pitchFamily="2" charset="0"/>
              </a:rPr>
              <a:t>$50,000 + AI models cost</a:t>
            </a:r>
            <a:endParaRPr dirty="0">
              <a:solidFill>
                <a:schemeClr val="tx1"/>
              </a:solidFill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802642"/>
      </p:ext>
    </p:extLst>
  </p:cSld>
  <p:clrMapOvr>
    <a:masterClrMapping/>
  </p:clrMapOvr>
  <p:transition spd="slow">
    <p:comb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7373D-7956-8385-BC24-8E6D4B16C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71549"/>
            <a:ext cx="7704000" cy="572700"/>
          </a:xfrm>
        </p:spPr>
        <p:txBody>
          <a:bodyPr/>
          <a:lstStyle/>
          <a:p>
            <a:r>
              <a:rPr lang="en-IN" sz="2600" dirty="0"/>
              <a:t>Human and Technological Resource Breakdown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E66C8F-1D3D-DA58-16BE-AD22DDB03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93" y="1586203"/>
            <a:ext cx="4102247" cy="31030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803C04-44F9-8FB5-6A83-8E5144190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164" y="1586203"/>
            <a:ext cx="3888277" cy="310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943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37"/>
          <p:cNvSpPr txBox="1">
            <a:spLocks noGrp="1"/>
          </p:cNvSpPr>
          <p:nvPr>
            <p:ph type="title"/>
          </p:nvPr>
        </p:nvSpPr>
        <p:spPr>
          <a:xfrm>
            <a:off x="720000" y="1055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275" name="Google Shape;1275;p37"/>
          <p:cNvSpPr txBox="1">
            <a:spLocks noGrp="1"/>
          </p:cNvSpPr>
          <p:nvPr>
            <p:ph type="title" idx="2"/>
          </p:nvPr>
        </p:nvSpPr>
        <p:spPr>
          <a:xfrm>
            <a:off x="890575" y="1167276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76" name="Google Shape;1276;p37"/>
          <p:cNvSpPr txBox="1">
            <a:spLocks noGrp="1"/>
          </p:cNvSpPr>
          <p:nvPr>
            <p:ph type="subTitle" idx="3"/>
          </p:nvPr>
        </p:nvSpPr>
        <p:spPr>
          <a:xfrm>
            <a:off x="1954644" y="1175894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Market Justification</a:t>
            </a:r>
            <a:endParaRPr/>
          </a:p>
        </p:txBody>
      </p:sp>
      <p:sp>
        <p:nvSpPr>
          <p:cNvPr id="1278" name="Google Shape;1278;p37"/>
          <p:cNvSpPr txBox="1">
            <a:spLocks noGrp="1"/>
          </p:cNvSpPr>
          <p:nvPr>
            <p:ph type="title" idx="5"/>
          </p:nvPr>
        </p:nvSpPr>
        <p:spPr>
          <a:xfrm>
            <a:off x="890575" y="167095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79" name="Google Shape;1279;p37"/>
          <p:cNvSpPr txBox="1">
            <a:spLocks noGrp="1"/>
          </p:cNvSpPr>
          <p:nvPr>
            <p:ph type="subTitle" idx="6"/>
          </p:nvPr>
        </p:nvSpPr>
        <p:spPr>
          <a:xfrm>
            <a:off x="1954644" y="1670961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Feasibility &amp; Viability</a:t>
            </a:r>
            <a:endParaRPr/>
          </a:p>
        </p:txBody>
      </p:sp>
      <p:sp>
        <p:nvSpPr>
          <p:cNvPr id="1281" name="Google Shape;1281;p37"/>
          <p:cNvSpPr txBox="1">
            <a:spLocks noGrp="1"/>
          </p:cNvSpPr>
          <p:nvPr>
            <p:ph type="title" idx="8"/>
          </p:nvPr>
        </p:nvSpPr>
        <p:spPr>
          <a:xfrm>
            <a:off x="890575" y="2157393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82" name="Google Shape;1282;p37"/>
          <p:cNvSpPr txBox="1">
            <a:spLocks noGrp="1"/>
          </p:cNvSpPr>
          <p:nvPr>
            <p:ph type="subTitle" idx="9"/>
          </p:nvPr>
        </p:nvSpPr>
        <p:spPr>
          <a:xfrm>
            <a:off x="1954644" y="2148776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Solution Highlights</a:t>
            </a:r>
            <a:endParaRPr/>
          </a:p>
        </p:txBody>
      </p:sp>
      <p:sp>
        <p:nvSpPr>
          <p:cNvPr id="1284" name="Google Shape;1284;p37"/>
          <p:cNvSpPr txBox="1">
            <a:spLocks noGrp="1"/>
          </p:cNvSpPr>
          <p:nvPr>
            <p:ph type="title" idx="14"/>
          </p:nvPr>
        </p:nvSpPr>
        <p:spPr>
          <a:xfrm>
            <a:off x="890575" y="267833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285" name="Google Shape;1285;p37"/>
          <p:cNvSpPr txBox="1">
            <a:spLocks noGrp="1"/>
          </p:cNvSpPr>
          <p:nvPr>
            <p:ph type="subTitle" idx="15"/>
          </p:nvPr>
        </p:nvSpPr>
        <p:spPr>
          <a:xfrm>
            <a:off x="1954644" y="2669718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Project Plan</a:t>
            </a:r>
            <a:endParaRPr/>
          </a:p>
        </p:txBody>
      </p:sp>
      <p:sp>
        <p:nvSpPr>
          <p:cNvPr id="1287" name="Google Shape;1287;p37"/>
          <p:cNvSpPr txBox="1">
            <a:spLocks noGrp="1"/>
          </p:cNvSpPr>
          <p:nvPr>
            <p:ph type="title" idx="17"/>
          </p:nvPr>
        </p:nvSpPr>
        <p:spPr>
          <a:xfrm>
            <a:off x="890575" y="3173408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288" name="Google Shape;1288;p37"/>
          <p:cNvSpPr txBox="1">
            <a:spLocks noGrp="1"/>
          </p:cNvSpPr>
          <p:nvPr>
            <p:ph type="subTitle" idx="18"/>
          </p:nvPr>
        </p:nvSpPr>
        <p:spPr>
          <a:xfrm>
            <a:off x="1954644" y="3190658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Risk Management</a:t>
            </a:r>
            <a:endParaRPr/>
          </a:p>
        </p:txBody>
      </p:sp>
      <p:grpSp>
        <p:nvGrpSpPr>
          <p:cNvPr id="1289" name="Google Shape;1289;p37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290" name="Google Shape;1290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2" name="Google Shape;1292;p37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293" name="Google Shape;1293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5" name="Google Shape;1295;p37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75;p37">
            <a:extLst>
              <a:ext uri="{FF2B5EF4-FFF2-40B4-BE49-F238E27FC236}">
                <a16:creationId xmlns:a16="http://schemas.microsoft.com/office/drawing/2014/main" id="{96A32626-6665-6AA6-37AE-01ACCF7C7643}"/>
              </a:ext>
            </a:extLst>
          </p:cNvPr>
          <p:cNvSpPr txBox="1">
            <a:spLocks/>
          </p:cNvSpPr>
          <p:nvPr/>
        </p:nvSpPr>
        <p:spPr>
          <a:xfrm>
            <a:off x="887704" y="681311"/>
            <a:ext cx="976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0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/>
              <a:t>01</a:t>
            </a:r>
          </a:p>
        </p:txBody>
      </p:sp>
      <p:sp>
        <p:nvSpPr>
          <p:cNvPr id="3" name="Google Shape;1276;p37">
            <a:extLst>
              <a:ext uri="{FF2B5EF4-FFF2-40B4-BE49-F238E27FC236}">
                <a16:creationId xmlns:a16="http://schemas.microsoft.com/office/drawing/2014/main" id="{9D5A4D7D-A555-8E59-CFBC-2A00E08612D6}"/>
              </a:ext>
            </a:extLst>
          </p:cNvPr>
          <p:cNvSpPr txBox="1">
            <a:spLocks/>
          </p:cNvSpPr>
          <p:nvPr/>
        </p:nvSpPr>
        <p:spPr>
          <a:xfrm>
            <a:off x="1960396" y="689947"/>
            <a:ext cx="3742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IN"/>
              <a:t>Introduction</a:t>
            </a:r>
          </a:p>
        </p:txBody>
      </p:sp>
      <p:sp>
        <p:nvSpPr>
          <p:cNvPr id="4" name="Google Shape;1276;p37">
            <a:extLst>
              <a:ext uri="{FF2B5EF4-FFF2-40B4-BE49-F238E27FC236}">
                <a16:creationId xmlns:a16="http://schemas.microsoft.com/office/drawing/2014/main" id="{31043E32-84CA-5541-B4AA-58BC1E61B5AE}"/>
              </a:ext>
            </a:extLst>
          </p:cNvPr>
          <p:cNvSpPr txBox="1">
            <a:spLocks/>
          </p:cNvSpPr>
          <p:nvPr/>
        </p:nvSpPr>
        <p:spPr>
          <a:xfrm>
            <a:off x="1955652" y="3704445"/>
            <a:ext cx="3742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IN"/>
              <a:t>Budget</a:t>
            </a:r>
          </a:p>
        </p:txBody>
      </p:sp>
      <p:sp>
        <p:nvSpPr>
          <p:cNvPr id="5" name="Google Shape;1287;p37">
            <a:extLst>
              <a:ext uri="{FF2B5EF4-FFF2-40B4-BE49-F238E27FC236}">
                <a16:creationId xmlns:a16="http://schemas.microsoft.com/office/drawing/2014/main" id="{F277F856-101A-9CFD-C523-97463B5E2847}"/>
              </a:ext>
            </a:extLst>
          </p:cNvPr>
          <p:cNvSpPr txBox="1">
            <a:spLocks/>
          </p:cNvSpPr>
          <p:nvPr/>
        </p:nvSpPr>
        <p:spPr>
          <a:xfrm>
            <a:off x="887701" y="3679488"/>
            <a:ext cx="976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0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/>
              <a:t>07</a:t>
            </a:r>
          </a:p>
        </p:txBody>
      </p:sp>
      <p:sp>
        <p:nvSpPr>
          <p:cNvPr id="6" name="Google Shape;1287;p37">
            <a:extLst>
              <a:ext uri="{FF2B5EF4-FFF2-40B4-BE49-F238E27FC236}">
                <a16:creationId xmlns:a16="http://schemas.microsoft.com/office/drawing/2014/main" id="{A9F7C8B6-8A8D-0755-862E-6112E808CC61}"/>
              </a:ext>
            </a:extLst>
          </p:cNvPr>
          <p:cNvSpPr txBox="1">
            <a:spLocks/>
          </p:cNvSpPr>
          <p:nvPr/>
        </p:nvSpPr>
        <p:spPr>
          <a:xfrm>
            <a:off x="893456" y="4176961"/>
            <a:ext cx="976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0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/>
              <a:t>08</a:t>
            </a:r>
          </a:p>
        </p:txBody>
      </p:sp>
      <p:sp>
        <p:nvSpPr>
          <p:cNvPr id="7" name="Google Shape;1276;p37">
            <a:extLst>
              <a:ext uri="{FF2B5EF4-FFF2-40B4-BE49-F238E27FC236}">
                <a16:creationId xmlns:a16="http://schemas.microsoft.com/office/drawing/2014/main" id="{6AB3F10C-DF71-4F10-7D5E-1B01B97964E7}"/>
              </a:ext>
            </a:extLst>
          </p:cNvPr>
          <p:cNvSpPr txBox="1">
            <a:spLocks/>
          </p:cNvSpPr>
          <p:nvPr/>
        </p:nvSpPr>
        <p:spPr>
          <a:xfrm>
            <a:off x="1952778" y="4176023"/>
            <a:ext cx="3742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IN"/>
              <a:t>Conclusion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66"/>
          <p:cNvSpPr txBox="1">
            <a:spLocks noGrp="1"/>
          </p:cNvSpPr>
          <p:nvPr>
            <p:ph type="title"/>
          </p:nvPr>
        </p:nvSpPr>
        <p:spPr>
          <a:xfrm>
            <a:off x="720000" y="29689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ADDITIONAL RESOURCE COSTING</a:t>
            </a:r>
            <a:endParaRPr dirty="0"/>
          </a:p>
        </p:txBody>
      </p:sp>
      <p:sp>
        <p:nvSpPr>
          <p:cNvPr id="3105" name="Google Shape;3105;p66"/>
          <p:cNvSpPr txBox="1">
            <a:spLocks noGrp="1"/>
          </p:cNvSpPr>
          <p:nvPr>
            <p:ph type="subTitle" idx="2"/>
          </p:nvPr>
        </p:nvSpPr>
        <p:spPr>
          <a:xfrm>
            <a:off x="2321256" y="1189000"/>
            <a:ext cx="4329744" cy="29570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endParaRPr lang="en" sz="1600" u="sng" dirty="0">
              <a:latin typeface="Montserrat Medium" panose="00000600000000000000" pitchFamily="2" charset="0"/>
              <a:ea typeface="Montserrat Black"/>
              <a:cs typeface="Montserrat Black"/>
              <a:sym typeface="Montserrat Black"/>
            </a:endParaRPr>
          </a:p>
          <a:p>
            <a:pPr marL="0" indent="0" algn="ctr">
              <a:spcBef>
                <a:spcPts val="1000"/>
              </a:spcBef>
              <a:buNone/>
            </a:pPr>
            <a:r>
              <a:rPr lang="en" sz="2000" u="sng" dirty="0">
                <a:latin typeface="Montserrat Medium" panose="00000600000000000000" pitchFamily="2" charset="0"/>
                <a:ea typeface="Montserrat Black"/>
                <a:cs typeface="Montserrat Black"/>
              </a:rPr>
              <a:t>Contingency Budget</a:t>
            </a:r>
          </a:p>
          <a:p>
            <a:pPr marL="0" indent="0">
              <a:spcBef>
                <a:spcPts val="1000"/>
              </a:spcBef>
              <a:buNone/>
            </a:pPr>
            <a:endParaRPr lang="en" sz="1600" dirty="0">
              <a:latin typeface="Montserrat Medium" panose="00000600000000000000" pitchFamily="2" charset="0"/>
              <a:ea typeface="Montserrat Black"/>
              <a:cs typeface="Montserrat Black"/>
            </a:endParaRPr>
          </a:p>
          <a:p>
            <a:r>
              <a:rPr lang="en" sz="1600" dirty="0">
                <a:latin typeface="Montserrat Medium" panose="00000600000000000000" pitchFamily="2" charset="0"/>
              </a:rPr>
              <a:t>$48,000 CAD(10% of total estimated budget)</a:t>
            </a:r>
          </a:p>
          <a:p>
            <a:r>
              <a:rPr lang="en" sz="1600" dirty="0">
                <a:latin typeface="Montserrat Medium" panose="00000600000000000000" pitchFamily="2" charset="0"/>
              </a:rPr>
              <a:t>It ensures flexibility to address unforeseen risks ensuring project completion with budget constraints</a:t>
            </a:r>
          </a:p>
        </p:txBody>
      </p:sp>
      <p:grpSp>
        <p:nvGrpSpPr>
          <p:cNvPr id="3106" name="Google Shape;3106;p66"/>
          <p:cNvGrpSpPr/>
          <p:nvPr/>
        </p:nvGrpSpPr>
        <p:grpSpPr>
          <a:xfrm>
            <a:off x="4348688" y="1412750"/>
            <a:ext cx="76825" cy="76800"/>
            <a:chOff x="3104875" y="1099400"/>
            <a:chExt cx="76825" cy="76800"/>
          </a:xfrm>
        </p:grpSpPr>
        <p:sp>
          <p:nvSpPr>
            <p:cNvPr id="3107" name="Google Shape;3107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9" name="Google Shape;3109;p66"/>
          <p:cNvGrpSpPr/>
          <p:nvPr/>
        </p:nvGrpSpPr>
        <p:grpSpPr>
          <a:xfrm>
            <a:off x="6574175" y="1112200"/>
            <a:ext cx="76825" cy="76800"/>
            <a:chOff x="3104875" y="1099400"/>
            <a:chExt cx="76825" cy="76800"/>
          </a:xfrm>
        </p:grpSpPr>
        <p:sp>
          <p:nvSpPr>
            <p:cNvPr id="3110" name="Google Shape;3110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2" name="Google Shape;3112;p66"/>
          <p:cNvGrpSpPr/>
          <p:nvPr/>
        </p:nvGrpSpPr>
        <p:grpSpPr>
          <a:xfrm>
            <a:off x="1023900" y="787450"/>
            <a:ext cx="76825" cy="76800"/>
            <a:chOff x="3104875" y="1099400"/>
            <a:chExt cx="76825" cy="76800"/>
          </a:xfrm>
        </p:grpSpPr>
        <p:sp>
          <p:nvSpPr>
            <p:cNvPr id="3113" name="Google Shape;3113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16" name="Google Shape;3116;p66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1220421">
            <a:off x="7398103" y="3734770"/>
            <a:ext cx="1552575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53552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pic>
        <p:nvPicPr>
          <p:cNvPr id="1385" name="Google Shape;1385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Conclusion</a:t>
            </a:r>
          </a:p>
        </p:txBody>
      </p:sp>
      <p:grpSp>
        <p:nvGrpSpPr>
          <p:cNvPr id="1390" name="Google Shape;1390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1" name="Google Shape;139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9" name="Google Shape;1399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122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p53"/>
          <p:cNvSpPr txBox="1">
            <a:spLocks noGrp="1"/>
          </p:cNvSpPr>
          <p:nvPr>
            <p:ph type="subTitle" idx="1"/>
          </p:nvPr>
        </p:nvSpPr>
        <p:spPr>
          <a:xfrm>
            <a:off x="0" y="0"/>
            <a:ext cx="6990398" cy="42863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" dirty="0"/>
          </a:p>
          <a:p>
            <a:pPr>
              <a:buSzPts val="1400"/>
              <a:buFont typeface="Anaheim"/>
              <a:buChar char="◆"/>
            </a:pPr>
            <a:r>
              <a:rPr lang="en" dirty="0">
                <a:solidFill>
                  <a:srgbClr val="ECECEC"/>
                </a:solidFill>
              </a:rPr>
              <a:t>In conclusion, AuraMind represents a groundbreaking advancement in the realm of personal health and productivity management. Through the integration of cutting-edge AI technologies, AuraMind offers users a comprehensive solution tailored to their individual needs and preferences.</a:t>
            </a:r>
            <a:endParaRPr lang="en" dirty="0"/>
          </a:p>
          <a:p>
            <a:pPr marL="139700" indent="0">
              <a:buSzPts val="1400"/>
              <a:buNone/>
            </a:pPr>
            <a:endParaRPr lang="en" dirty="0">
              <a:solidFill>
                <a:srgbClr val="ECECEC"/>
              </a:solidFill>
            </a:endParaRPr>
          </a:p>
          <a:p>
            <a:pPr>
              <a:buSzPts val="1400"/>
              <a:buFont typeface="Anaheim"/>
              <a:buChar char="◆"/>
            </a:pPr>
            <a:r>
              <a:rPr lang="en-US" dirty="0">
                <a:solidFill>
                  <a:srgbClr val="ECECEC"/>
                </a:solidFill>
              </a:rPr>
              <a:t>By leveraging machine learning algorithms, emotional intelligence analysis, and personalized scheduling features, </a:t>
            </a:r>
            <a:r>
              <a:rPr lang="en-US" dirty="0" err="1">
                <a:solidFill>
                  <a:srgbClr val="ECECEC"/>
                </a:solidFill>
              </a:rPr>
              <a:t>AuraMind</a:t>
            </a:r>
            <a:r>
              <a:rPr lang="en-US" dirty="0">
                <a:solidFill>
                  <a:srgbClr val="ECECEC"/>
                </a:solidFill>
              </a:rPr>
              <a:t> empowers users to take control of their lives and achieve their full potential.</a:t>
            </a:r>
            <a:endParaRPr lang="en-US" dirty="0">
              <a:solidFill>
                <a:srgbClr val="FFFFFF"/>
              </a:solidFill>
            </a:endParaRPr>
          </a:p>
          <a:p>
            <a:pPr marL="139700" indent="0">
              <a:buSzPts val="1400"/>
              <a:buNone/>
            </a:pPr>
            <a:endParaRPr lang="en-US" dirty="0">
              <a:solidFill>
                <a:srgbClr val="ECECEC"/>
              </a:solidFill>
            </a:endParaRPr>
          </a:p>
          <a:p>
            <a:pPr>
              <a:buSzPts val="1400"/>
              <a:buFont typeface="Anaheim"/>
              <a:buChar char="◆"/>
            </a:pPr>
            <a:r>
              <a:rPr lang="en-US" dirty="0">
                <a:solidFill>
                  <a:srgbClr val="ECECEC"/>
                </a:solidFill>
              </a:rPr>
              <a:t>Furthermore, </a:t>
            </a:r>
            <a:r>
              <a:rPr lang="en-US" dirty="0" err="1">
                <a:solidFill>
                  <a:srgbClr val="ECECEC"/>
                </a:solidFill>
              </a:rPr>
              <a:t>AuraMind's</a:t>
            </a:r>
            <a:r>
              <a:rPr lang="en-US" dirty="0">
                <a:solidFill>
                  <a:srgbClr val="ECECEC"/>
                </a:solidFill>
              </a:rPr>
              <a:t> potential impact extends beyond individual users. By reducing healthcare costs, increasing employee productivity, and providing valuable data insights, </a:t>
            </a:r>
            <a:r>
              <a:rPr lang="en-US" dirty="0" err="1">
                <a:solidFill>
                  <a:srgbClr val="ECECEC"/>
                </a:solidFill>
              </a:rPr>
              <a:t>AuraMind</a:t>
            </a:r>
            <a:r>
              <a:rPr lang="en-US" dirty="0">
                <a:solidFill>
                  <a:srgbClr val="ECECEC"/>
                </a:solidFill>
              </a:rPr>
              <a:t> contributes to broader societal and economic benefits.</a:t>
            </a:r>
            <a:endParaRPr lang="en-US" dirty="0"/>
          </a:p>
          <a:p>
            <a:pPr marL="139700" indent="0">
              <a:buSzPts val="1400"/>
              <a:buNone/>
            </a:pPr>
            <a:endParaRPr lang="en-US" dirty="0">
              <a:solidFill>
                <a:srgbClr val="ECECEC"/>
              </a:solidFill>
            </a:endParaRPr>
          </a:p>
          <a:p>
            <a:pPr>
              <a:buSzPts val="1400"/>
            </a:pPr>
            <a:r>
              <a:rPr lang="en-US" dirty="0">
                <a:solidFill>
                  <a:srgbClr val="ECECEC"/>
                </a:solidFill>
              </a:rPr>
              <a:t>As we move forward, we are excited about the possibilities </a:t>
            </a:r>
            <a:r>
              <a:rPr lang="en-US" dirty="0" err="1">
                <a:solidFill>
                  <a:srgbClr val="ECECEC"/>
                </a:solidFill>
              </a:rPr>
              <a:t>AuraMind</a:t>
            </a:r>
            <a:r>
              <a:rPr lang="en-US" dirty="0">
                <a:solidFill>
                  <a:srgbClr val="ECECEC"/>
                </a:solidFill>
              </a:rPr>
              <a:t> presents for revolutionizing how individuals manage their health and productivity. With continued innovation and dedication, </a:t>
            </a:r>
            <a:r>
              <a:rPr lang="en-US" dirty="0" err="1">
                <a:solidFill>
                  <a:srgbClr val="ECECEC"/>
                </a:solidFill>
              </a:rPr>
              <a:t>AuraMind</a:t>
            </a:r>
            <a:r>
              <a:rPr lang="en-US" dirty="0">
                <a:solidFill>
                  <a:srgbClr val="ECECEC"/>
                </a:solidFill>
              </a:rPr>
              <a:t> is poised to make a significant and lasting impact on individuals, organizations, and society as a whole.</a:t>
            </a:r>
            <a:endParaRPr lang="en-US" dirty="0"/>
          </a:p>
        </p:txBody>
      </p:sp>
      <p:pic>
        <p:nvPicPr>
          <p:cNvPr id="1880" name="Google Shape;1880;p53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118343" y="244686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1" name="Google Shape;1881;p53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8866461">
            <a:off x="7454861" y="196393"/>
            <a:ext cx="1535572" cy="1375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402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p63"/>
          <p:cNvSpPr txBox="1">
            <a:spLocks noGrp="1"/>
          </p:cNvSpPr>
          <p:nvPr>
            <p:ph type="title"/>
          </p:nvPr>
        </p:nvSpPr>
        <p:spPr>
          <a:xfrm>
            <a:off x="1687434" y="427100"/>
            <a:ext cx="5342826" cy="21454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THANK YOU!</a:t>
            </a:r>
            <a:endParaRPr dirty="0"/>
          </a:p>
        </p:txBody>
      </p:sp>
      <p:sp>
        <p:nvSpPr>
          <p:cNvPr id="2279" name="Google Shape;2279;p63"/>
          <p:cNvSpPr txBox="1">
            <a:spLocks noGrp="1"/>
          </p:cNvSpPr>
          <p:nvPr>
            <p:ph type="subTitle" idx="1"/>
          </p:nvPr>
        </p:nvSpPr>
        <p:spPr>
          <a:xfrm>
            <a:off x="2347900" y="250232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b="1">
                <a:solidFill>
                  <a:schemeClr val="dk2"/>
                </a:solidFill>
              </a:rPr>
              <a:t>For joining us on this journey towards a healthier , more productive future with </a:t>
            </a:r>
            <a:r>
              <a:rPr lang="en" b="1" err="1">
                <a:solidFill>
                  <a:schemeClr val="dk2"/>
                </a:solidFill>
              </a:rPr>
              <a:t>AuraMind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pic>
        <p:nvPicPr>
          <p:cNvPr id="2294" name="Google Shape;2294;p63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5" name="Google Shape;2295;p63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1099310" y="5512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6" name="Google Shape;2296;p63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8" name="Google Shape;2298;p63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9" name="Google Shape;2299;p63"/>
          <p:cNvGrpSpPr/>
          <p:nvPr/>
        </p:nvGrpSpPr>
        <p:grpSpPr>
          <a:xfrm>
            <a:off x="6891975" y="620800"/>
            <a:ext cx="76825" cy="76800"/>
            <a:chOff x="3104875" y="1099400"/>
            <a:chExt cx="76825" cy="76800"/>
          </a:xfrm>
        </p:grpSpPr>
        <p:sp>
          <p:nvSpPr>
            <p:cNvPr id="2300" name="Google Shape;2300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2" name="Google Shape;2302;p63"/>
          <p:cNvGrpSpPr/>
          <p:nvPr/>
        </p:nvGrpSpPr>
        <p:grpSpPr>
          <a:xfrm rot="1891135">
            <a:off x="1399937" y="4106218"/>
            <a:ext cx="76828" cy="76803"/>
            <a:chOff x="3104875" y="1099400"/>
            <a:chExt cx="76825" cy="76800"/>
          </a:xfrm>
        </p:grpSpPr>
        <p:sp>
          <p:nvSpPr>
            <p:cNvPr id="2303" name="Google Shape;2303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5" name="Google Shape;2305;p63"/>
          <p:cNvGrpSpPr/>
          <p:nvPr/>
        </p:nvGrpSpPr>
        <p:grpSpPr>
          <a:xfrm>
            <a:off x="2141475" y="1931863"/>
            <a:ext cx="76825" cy="76800"/>
            <a:chOff x="3104875" y="1099400"/>
            <a:chExt cx="76825" cy="76800"/>
          </a:xfrm>
        </p:grpSpPr>
        <p:sp>
          <p:nvSpPr>
            <p:cNvPr id="2306" name="Google Shape;2306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5784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p53"/>
          <p:cNvSpPr txBox="1">
            <a:spLocks noGrp="1"/>
          </p:cNvSpPr>
          <p:nvPr>
            <p:ph type="subTitle" idx="1"/>
          </p:nvPr>
        </p:nvSpPr>
        <p:spPr>
          <a:xfrm>
            <a:off x="2915" y="1020688"/>
            <a:ext cx="5525459" cy="3743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" sz="1200" dirty="0">
              <a:solidFill>
                <a:schemeClr val="tx1"/>
              </a:solidFill>
            </a:endParaRPr>
          </a:p>
          <a:p>
            <a:pPr>
              <a:buSzPts val="1400"/>
            </a:pPr>
            <a:r>
              <a:rPr lang="en-U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https://www.techtarget.com/searchcustomerexperience/definition/virtual-</a:t>
            </a:r>
            <a:r>
              <a:rPr lang="en-US" dirty="0">
                <a:solidFill>
                  <a:schemeClr val="tx1"/>
                </a:solidFill>
              </a:rPr>
              <a:t> assistant-AI-assistant</a:t>
            </a:r>
          </a:p>
          <a:p>
            <a:pPr>
              <a:buSzPts val="1400"/>
            </a:pPr>
            <a:r>
              <a:rPr lang="en-U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https://reply.io/virtual-ai-assistant/</a:t>
            </a:r>
            <a:endParaRPr lang="en-US" dirty="0">
              <a:solidFill>
                <a:schemeClr val="tx1"/>
              </a:solidFill>
            </a:endParaRPr>
          </a:p>
          <a:p>
            <a:pPr>
              <a:buSzPts val="1400"/>
            </a:pPr>
            <a:r>
              <a:rPr lang="en-US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https://scoop.market.us/virtual-assistant-statistics/</a:t>
            </a:r>
            <a:endParaRPr lang="en-US" dirty="0">
              <a:solidFill>
                <a:schemeClr val="tx1"/>
              </a:solidFill>
            </a:endParaRPr>
          </a:p>
          <a:p>
            <a:pPr>
              <a:buSzPts val="1400"/>
            </a:pPr>
            <a:r>
              <a:rPr lang="en-US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https://builtin.com/artificial-intelligence/ai-assistant</a:t>
            </a:r>
            <a:endParaRPr lang="en-US" dirty="0">
              <a:solidFill>
                <a:schemeClr val="tx1"/>
              </a:solidFill>
            </a:endParaRPr>
          </a:p>
          <a:p>
            <a:pPr>
              <a:buSzPts val="1400"/>
            </a:pPr>
            <a:r>
              <a:rPr lang="en-US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https://www.semrush.com/blog/ai-assistant/</a:t>
            </a:r>
            <a:endParaRPr lang="en-US" dirty="0">
              <a:solidFill>
                <a:schemeClr val="tx1"/>
              </a:solidFill>
            </a:endParaRPr>
          </a:p>
          <a:p>
            <a:pPr>
              <a:buSzPts val="1400"/>
            </a:pPr>
            <a:r>
              <a:rPr lang="en-US" dirty="0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https://blog.hubspot.com/marketing/ai-assistant</a:t>
            </a:r>
            <a:endParaRPr lang="en-US" dirty="0">
              <a:solidFill>
                <a:schemeClr val="tx1"/>
              </a:solidFill>
            </a:endParaRPr>
          </a:p>
          <a:p>
            <a:pPr>
              <a:buSzPts val="1400"/>
            </a:pPr>
            <a:r>
              <a:rPr lang="en-US" dirty="0">
                <a:solidFill>
                  <a:schemeClr val="tx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https://voicebot.ai/2019/06/21/voice-assistant-demographic-data-young-c</a:t>
            </a:r>
            <a:r>
              <a:rPr lang="en-US" dirty="0">
                <a:solidFill>
                  <a:schemeClr val="tx1"/>
                </a:solidFill>
              </a:rPr>
              <a:t> onsumers-more-likely-to-own-smart-speakers-while-over-60-bias-toward-al exa-and-</a:t>
            </a:r>
            <a:r>
              <a:rPr lang="en-US" dirty="0" err="1">
                <a:solidFill>
                  <a:schemeClr val="tx1"/>
                </a:solidFill>
              </a:rPr>
              <a:t>siri</a:t>
            </a:r>
            <a:r>
              <a:rPr lang="en-US" dirty="0">
                <a:solidFill>
                  <a:schemeClr val="tx1"/>
                </a:solidFill>
              </a:rPr>
              <a:t>/</a:t>
            </a:r>
          </a:p>
          <a:p>
            <a:pPr>
              <a:buSzPts val="1400"/>
            </a:pPr>
            <a:r>
              <a:rPr lang="en-US" dirty="0">
                <a:solidFill>
                  <a:schemeClr val="tx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https://zapier.com/blog/best-ai-scheduling/</a:t>
            </a:r>
            <a:endParaRPr lang="en-US" dirty="0">
              <a:solidFill>
                <a:schemeClr val="tx1"/>
              </a:solidFill>
            </a:endParaRPr>
          </a:p>
          <a:p>
            <a:pPr>
              <a:buSzPts val="1400"/>
            </a:pPr>
            <a:r>
              <a:rPr lang="en-US" dirty="0">
                <a:solidFill>
                  <a:schemeClr val="tx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https://clickup.com/blog/ai-tools-for-virtual-assistants/</a:t>
            </a:r>
            <a:br>
              <a:rPr lang="en-US" sz="1200" dirty="0">
                <a:solidFill>
                  <a:schemeClr val="tx1"/>
                </a:solidFill>
              </a:rPr>
            </a:br>
            <a:br>
              <a:rPr lang="en-US" sz="1200" dirty="0">
                <a:solidFill>
                  <a:schemeClr val="tx1"/>
                </a:solidFill>
              </a:rPr>
            </a:br>
            <a:endParaRPr lang="en-US" sz="1200" dirty="0">
              <a:solidFill>
                <a:schemeClr val="tx1"/>
              </a:solidFill>
            </a:endParaRPr>
          </a:p>
        </p:txBody>
      </p:sp>
      <p:grpSp>
        <p:nvGrpSpPr>
          <p:cNvPr id="1871" name="Google Shape;1871;p53"/>
          <p:cNvGrpSpPr/>
          <p:nvPr/>
        </p:nvGrpSpPr>
        <p:grpSpPr>
          <a:xfrm>
            <a:off x="1235075" y="4054275"/>
            <a:ext cx="76825" cy="76800"/>
            <a:chOff x="3104875" y="1099400"/>
            <a:chExt cx="76825" cy="76800"/>
          </a:xfrm>
        </p:grpSpPr>
        <p:sp>
          <p:nvSpPr>
            <p:cNvPr id="1872" name="Google Shape;1872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4" name="Google Shape;1874;p53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1875" name="Google Shape;1875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7" name="Google Shape;1877;p53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1878" name="Google Shape;1878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82" name="Google Shape;1882;p53"/>
          <p:cNvPicPr preferRelativeResize="0"/>
          <p:nvPr/>
        </p:nvPicPr>
        <p:blipFill rotWithShape="1">
          <a:blip r:embed="rId12">
            <a:alphaModFix/>
          </a:blip>
          <a:srcRect l="22009" r="18455"/>
          <a:stretch/>
        </p:blipFill>
        <p:spPr>
          <a:xfrm rot="1203246">
            <a:off x="8117827" y="540593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4" name="Google Shape;1884;p53"/>
          <p:cNvPicPr preferRelativeResize="0"/>
          <p:nvPr/>
        </p:nvPicPr>
        <p:blipFill rotWithShape="1">
          <a:blip r:embed="rId13">
            <a:alphaModFix/>
          </a:blip>
          <a:srcRect l="25537" t="7152" r="23467" b="5838"/>
          <a:stretch/>
        </p:blipFill>
        <p:spPr>
          <a:xfrm>
            <a:off x="7472923" y="0"/>
            <a:ext cx="1671077" cy="16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C027B1-6F01-61C4-FA57-F71682B7D7B2}"/>
              </a:ext>
            </a:extLst>
          </p:cNvPr>
          <p:cNvSpPr txBox="1"/>
          <p:nvPr/>
        </p:nvSpPr>
        <p:spPr>
          <a:xfrm>
            <a:off x="2666376" y="192998"/>
            <a:ext cx="31975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Montserrat Black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11732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1385" name="Google Shape;1385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5890603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5619773" y="3660659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grpSp>
        <p:nvGrpSpPr>
          <p:cNvPr id="1390" name="Google Shape;1390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1" name="Google Shape;139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9" name="Google Shape;1399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Artificial Intelligence Statistics For 2024">
            <a:extLst>
              <a:ext uri="{FF2B5EF4-FFF2-40B4-BE49-F238E27FC236}">
                <a16:creationId xmlns:a16="http://schemas.microsoft.com/office/drawing/2014/main" id="{76BA7256-F837-F772-57F4-79556A83D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276" y="7862"/>
            <a:ext cx="204928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42"/>
          <p:cNvSpPr txBox="1">
            <a:spLocks noGrp="1"/>
          </p:cNvSpPr>
          <p:nvPr>
            <p:ph type="subTitle" idx="1"/>
          </p:nvPr>
        </p:nvSpPr>
        <p:spPr>
          <a:xfrm>
            <a:off x="3967547" y="1233095"/>
            <a:ext cx="5070655" cy="32676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just"/>
            <a:r>
              <a:rPr lang="en-US" sz="1600" dirty="0"/>
              <a:t>Introducing your new AI-based personal assistant – your ultimate partner in crime for conquering the chaos of daily life! Imagine having a digital dynamo at your beck and call, ready to tackle tasks with a touch of humor and a dash of energy. From organizing your schedule to cracking a joke when you need a pick-me-up, this assistant is not just smart; it's downright fun! Get ready to meet your new bestie in the world of productivity – because with our Aura Mind, the future is bright, lively, and totally on point! Let's dive in and discover the magic together!</a:t>
            </a:r>
            <a:endParaRPr sz="1600" dirty="0"/>
          </a:p>
        </p:txBody>
      </p:sp>
      <p:pic>
        <p:nvPicPr>
          <p:cNvPr id="1424" name="Google Shape;1424;p42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1108141" y="3115974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5" name="Google Shape;1425;p42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1358193">
            <a:off x="3521976" y="476623"/>
            <a:ext cx="1057456" cy="5962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6" name="Google Shape;1426;p42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427" name="Google Shape;1427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9" name="Google Shape;1429;p42"/>
          <p:cNvGrpSpPr/>
          <p:nvPr/>
        </p:nvGrpSpPr>
        <p:grpSpPr>
          <a:xfrm>
            <a:off x="2830475" y="905613"/>
            <a:ext cx="76825" cy="76800"/>
            <a:chOff x="3104875" y="1099400"/>
            <a:chExt cx="76825" cy="76800"/>
          </a:xfrm>
        </p:grpSpPr>
        <p:sp>
          <p:nvSpPr>
            <p:cNvPr id="1430" name="Google Shape;1430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32" name="Google Shape;1432;p42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2381559" y="4445264"/>
            <a:ext cx="903665" cy="85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3" name="Google Shape;1433;p42"/>
          <p:cNvGrpSpPr/>
          <p:nvPr/>
        </p:nvGrpSpPr>
        <p:grpSpPr>
          <a:xfrm>
            <a:off x="1038925" y="3057463"/>
            <a:ext cx="76825" cy="76800"/>
            <a:chOff x="3104875" y="1099400"/>
            <a:chExt cx="76825" cy="76800"/>
          </a:xfrm>
        </p:grpSpPr>
        <p:sp>
          <p:nvSpPr>
            <p:cNvPr id="1434" name="Google Shape;1434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6" name="Google Shape;1436;p42"/>
          <p:cNvGrpSpPr/>
          <p:nvPr/>
        </p:nvGrpSpPr>
        <p:grpSpPr>
          <a:xfrm>
            <a:off x="7587300" y="4990349"/>
            <a:ext cx="76825" cy="76800"/>
            <a:chOff x="3104875" y="1099400"/>
            <a:chExt cx="76825" cy="76800"/>
          </a:xfrm>
        </p:grpSpPr>
        <p:sp>
          <p:nvSpPr>
            <p:cNvPr id="1437" name="Google Shape;1437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Google Shape;949;p78">
            <a:extLst>
              <a:ext uri="{FF2B5EF4-FFF2-40B4-BE49-F238E27FC236}">
                <a16:creationId xmlns:a16="http://schemas.microsoft.com/office/drawing/2014/main" id="{3F015C81-86D7-04CC-983D-1BB9862AACB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1762" y="284611"/>
            <a:ext cx="3792039" cy="2941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4" name="Google Shape;1404;p41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7811533" y="3691453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5" name="Google Shape;1405;p41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152297">
            <a:off x="7453862" y="187346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6" name="Google Shape;1406;p4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269063" y="354012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4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8" name="Google Shape;1408;p41"/>
          <p:cNvGrpSpPr/>
          <p:nvPr/>
        </p:nvGrpSpPr>
        <p:grpSpPr>
          <a:xfrm>
            <a:off x="1241825" y="3080475"/>
            <a:ext cx="76825" cy="76800"/>
            <a:chOff x="3104875" y="1099400"/>
            <a:chExt cx="76825" cy="76800"/>
          </a:xfrm>
        </p:grpSpPr>
        <p:sp>
          <p:nvSpPr>
            <p:cNvPr id="1409" name="Google Shape;1409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1" name="Google Shape;1411;p41"/>
          <p:cNvGrpSpPr/>
          <p:nvPr/>
        </p:nvGrpSpPr>
        <p:grpSpPr>
          <a:xfrm>
            <a:off x="4870450" y="743250"/>
            <a:ext cx="76825" cy="76800"/>
            <a:chOff x="3104875" y="1099400"/>
            <a:chExt cx="76825" cy="76800"/>
          </a:xfrm>
        </p:grpSpPr>
        <p:sp>
          <p:nvSpPr>
            <p:cNvPr id="1412" name="Google Shape;1412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4" name="Google Shape;1414;p41"/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1415" name="Google Shape;1415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Visualization of using a Virtual Assistant">
            <a:extLst>
              <a:ext uri="{FF2B5EF4-FFF2-40B4-BE49-F238E27FC236}">
                <a16:creationId xmlns:a16="http://schemas.microsoft.com/office/drawing/2014/main" id="{EBAD5773-C514-5919-88C4-94257384E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01" y="281869"/>
            <a:ext cx="8169012" cy="451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53552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1385" name="Google Shape;1385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MARKET ANALYSIS</a:t>
            </a:r>
          </a:p>
        </p:txBody>
      </p:sp>
      <p:grpSp>
        <p:nvGrpSpPr>
          <p:cNvPr id="1390" name="Google Shape;1390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1" name="Google Shape;139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9" name="Google Shape;1399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755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" name="Google Shape;3104;p66"/>
          <p:cNvSpPr txBox="1">
            <a:spLocks noGrp="1"/>
          </p:cNvSpPr>
          <p:nvPr>
            <p:ph type="subTitle" idx="1"/>
          </p:nvPr>
        </p:nvSpPr>
        <p:spPr>
          <a:xfrm>
            <a:off x="315029" y="-2342"/>
            <a:ext cx="8063140" cy="27864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None/>
            </a:pPr>
            <a:r>
              <a:rPr lang="en-US" sz="3200" dirty="0">
                <a:ea typeface="Montserrat Black"/>
                <a:cs typeface="Montserrat Black"/>
              </a:rPr>
              <a:t>Primary Target Audience</a:t>
            </a:r>
            <a:endParaRPr lang="en" sz="3200" dirty="0">
              <a:ea typeface="Montserrat Black"/>
              <a:cs typeface="Montserrat Black"/>
            </a:endParaRPr>
          </a:p>
          <a:p>
            <a:pPr marL="0" indent="0">
              <a:buNone/>
            </a:pPr>
            <a:endParaRPr lang="en" sz="2100" dirty="0">
              <a:latin typeface="Montserrat Black"/>
              <a:ea typeface="Montserrat Black"/>
              <a:cs typeface="Montserrat Black"/>
            </a:endParaRPr>
          </a:p>
          <a:p>
            <a:r>
              <a:rPr lang="en-US" sz="1600" dirty="0">
                <a:solidFill>
                  <a:srgbClr val="ECECEC"/>
                </a:solidFill>
              </a:rPr>
              <a:t>Highly diverse spanning multiple age groups, occupations, and income levels.</a:t>
            </a:r>
            <a:endParaRPr lang="en-US" sz="1600" dirty="0">
              <a:solidFill>
                <a:srgbClr val="FFFFFF"/>
              </a:solidFill>
            </a:endParaRPr>
          </a:p>
          <a:p>
            <a:pPr marL="139700" indent="0">
              <a:buNone/>
            </a:pPr>
            <a:r>
              <a:rPr lang="en-US" sz="1600" dirty="0">
                <a:solidFill>
                  <a:srgbClr val="ECECEC"/>
                </a:solidFill>
              </a:rPr>
              <a:t>  Usage patterns vary across age groups:</a:t>
            </a:r>
            <a:endParaRPr lang="en-US" sz="1600" dirty="0">
              <a:solidFill>
                <a:srgbClr val="FFFFFF"/>
              </a:solidFill>
            </a:endParaRPr>
          </a:p>
          <a:p>
            <a:pPr lvl="1" algn="l">
              <a:buFont typeface="Courier New"/>
              <a:buChar char="o"/>
            </a:pPr>
            <a:r>
              <a:rPr lang="en-US" sz="1600" dirty="0">
                <a:solidFill>
                  <a:srgbClr val="ECECEC"/>
                </a:solidFill>
              </a:rPr>
              <a:t>Younger demographics: Active smartphone users.</a:t>
            </a:r>
            <a:endParaRPr lang="en-US" sz="1600" dirty="0">
              <a:solidFill>
                <a:srgbClr val="FFFFFF"/>
              </a:solidFill>
            </a:endParaRPr>
          </a:p>
          <a:p>
            <a:pPr lvl="1" algn="l">
              <a:buFont typeface="Courier New"/>
              <a:buChar char="o"/>
            </a:pPr>
            <a:r>
              <a:rPr lang="en-US" sz="1600" dirty="0">
                <a:solidFill>
                  <a:srgbClr val="ECECEC"/>
                </a:solidFill>
              </a:rPr>
              <a:t>Middle-aged users: Employ for productivity.</a:t>
            </a:r>
            <a:endParaRPr lang="en-US" sz="1600" dirty="0">
              <a:solidFill>
                <a:srgbClr val="FFFFFF"/>
              </a:solidFill>
            </a:endParaRPr>
          </a:p>
          <a:p>
            <a:pPr lvl="1" algn="l">
              <a:buFont typeface="Courier New"/>
              <a:buChar char="o"/>
            </a:pPr>
            <a:r>
              <a:rPr lang="en-US" sz="1600" dirty="0">
                <a:solidFill>
                  <a:srgbClr val="ECECEC"/>
                </a:solidFill>
              </a:rPr>
              <a:t>Older adults: Prefer Amazon Alexa and Apple Siri.</a:t>
            </a:r>
            <a:endParaRPr lang="en-US" sz="1600" dirty="0">
              <a:solidFill>
                <a:srgbClr val="FFFFFF"/>
              </a:solidFill>
            </a:endParaRPr>
          </a:p>
          <a:p>
            <a:pPr>
              <a:buClr>
                <a:srgbClr val="6995D9"/>
              </a:buClr>
            </a:pPr>
            <a:r>
              <a:rPr lang="en-US" sz="1600" dirty="0">
                <a:solidFill>
                  <a:srgbClr val="ECECEC"/>
                </a:solidFill>
                <a:cs typeface="Arial"/>
              </a:rPr>
              <a:t>Professionals from various industries, accessible across income levels.</a:t>
            </a:r>
          </a:p>
          <a:p>
            <a:pPr marL="1054100" lvl="2" indent="0">
              <a:buNone/>
            </a:pPr>
            <a:endParaRPr lang="en-US" sz="1600" dirty="0">
              <a:solidFill>
                <a:srgbClr val="ECECEC"/>
              </a:solidFill>
              <a:cs typeface="Arial"/>
            </a:endParaRPr>
          </a:p>
        </p:txBody>
      </p:sp>
      <p:grpSp>
        <p:nvGrpSpPr>
          <p:cNvPr id="3106" name="Google Shape;3106;p66"/>
          <p:cNvGrpSpPr/>
          <p:nvPr/>
        </p:nvGrpSpPr>
        <p:grpSpPr>
          <a:xfrm>
            <a:off x="4348688" y="1412750"/>
            <a:ext cx="76825" cy="76800"/>
            <a:chOff x="3104875" y="1099400"/>
            <a:chExt cx="76825" cy="76800"/>
          </a:xfrm>
        </p:grpSpPr>
        <p:sp>
          <p:nvSpPr>
            <p:cNvPr id="3107" name="Google Shape;3107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9" name="Google Shape;3109;p66"/>
          <p:cNvGrpSpPr/>
          <p:nvPr/>
        </p:nvGrpSpPr>
        <p:grpSpPr>
          <a:xfrm>
            <a:off x="6574175" y="1112200"/>
            <a:ext cx="76825" cy="76800"/>
            <a:chOff x="3104875" y="1099400"/>
            <a:chExt cx="76825" cy="76800"/>
          </a:xfrm>
        </p:grpSpPr>
        <p:sp>
          <p:nvSpPr>
            <p:cNvPr id="3110" name="Google Shape;3110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2" name="Google Shape;3112;p66"/>
          <p:cNvGrpSpPr/>
          <p:nvPr/>
        </p:nvGrpSpPr>
        <p:grpSpPr>
          <a:xfrm>
            <a:off x="1023900" y="787450"/>
            <a:ext cx="76825" cy="76800"/>
            <a:chOff x="3104875" y="1099400"/>
            <a:chExt cx="76825" cy="76800"/>
          </a:xfrm>
        </p:grpSpPr>
        <p:sp>
          <p:nvSpPr>
            <p:cNvPr id="3113" name="Google Shape;3113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15" name="Google Shape;3115;p66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3983125" y="3506661"/>
            <a:ext cx="1569950" cy="150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6" name="Google Shape;3116;p66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1220421">
            <a:off x="7531409" y="1236297"/>
            <a:ext cx="1445419" cy="1212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pie chart with numbers and text&#10;&#10;Description automatically generated">
            <a:extLst>
              <a:ext uri="{FF2B5EF4-FFF2-40B4-BE49-F238E27FC236}">
                <a16:creationId xmlns:a16="http://schemas.microsoft.com/office/drawing/2014/main" id="{2AE07CC4-BC72-F6D6-3DB3-2239FB3CF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384" y="2779209"/>
            <a:ext cx="2759714" cy="2241150"/>
          </a:xfrm>
          <a:prstGeom prst="rect">
            <a:avLst/>
          </a:prstGeom>
        </p:spPr>
      </p:pic>
      <p:pic>
        <p:nvPicPr>
          <p:cNvPr id="7" name="Picture 6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63960824-9D6F-D814-5465-C0414F1944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4479" y="2771696"/>
            <a:ext cx="2957692" cy="2241353"/>
          </a:xfrm>
          <a:prstGeom prst="rect">
            <a:avLst/>
          </a:prstGeom>
        </p:spPr>
      </p:pic>
      <p:pic>
        <p:nvPicPr>
          <p:cNvPr id="9" name="Picture 8" descr="A pie chart with a number of percentages&#10;&#10;Description automatically generated">
            <a:extLst>
              <a:ext uri="{FF2B5EF4-FFF2-40B4-BE49-F238E27FC236}">
                <a16:creationId xmlns:a16="http://schemas.microsoft.com/office/drawing/2014/main" id="{6C581A3B-2429-7D4B-12A2-89E2C6CA5A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5030" y="2775992"/>
            <a:ext cx="2868627" cy="224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096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2CF0B-9D36-0734-19E9-047F9F959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789" y="-605"/>
            <a:ext cx="7704000" cy="572700"/>
          </a:xfrm>
        </p:spPr>
        <p:txBody>
          <a:bodyPr/>
          <a:lstStyle/>
          <a:p>
            <a:r>
              <a:rPr lang="en-US" sz="2600" dirty="0"/>
              <a:t>SWOT ANALYSIS OF EXISTING SOLUTIONS</a:t>
            </a:r>
            <a:br>
              <a:rPr lang="en-US" sz="2600" dirty="0"/>
            </a:br>
            <a:endParaRPr lang="en-US" sz="2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566898-06E5-BE97-BD46-BEA408707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596" y="2065422"/>
            <a:ext cx="4968039" cy="3108157"/>
          </a:xfrm>
          <a:prstGeom prst="rect">
            <a:avLst/>
          </a:prstGeom>
        </p:spPr>
      </p:pic>
      <p:pic>
        <p:nvPicPr>
          <p:cNvPr id="5" name="Picture 4" descr="A diagram of a company&amp;#39;s business&#10;&#10;Description automatically generated">
            <a:extLst>
              <a:ext uri="{FF2B5EF4-FFF2-40B4-BE49-F238E27FC236}">
                <a16:creationId xmlns:a16="http://schemas.microsoft.com/office/drawing/2014/main" id="{A51F25AC-5B18-7FDB-115E-AB11D360E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4715" y="524389"/>
            <a:ext cx="5323973" cy="3218447"/>
          </a:xfrm>
          <a:prstGeom prst="rect">
            <a:avLst/>
          </a:prstGeom>
        </p:spPr>
      </p:pic>
      <p:pic>
        <p:nvPicPr>
          <p:cNvPr id="6" name="Picture 5" descr="A diagram of a company&amp;#39;s company&amp;#39;s company&amp;#39;s company&amp;#39;s company&amp;#39;s company&amp;#39;s company&amp;#39;s company&amp;#39;s company&amp;#39;s company&amp;#39;s company&amp;#39;s company&amp;#39;&#10;&#10;Description automatically generated">
            <a:extLst>
              <a:ext uri="{FF2B5EF4-FFF2-40B4-BE49-F238E27FC236}">
                <a16:creationId xmlns:a16="http://schemas.microsoft.com/office/drawing/2014/main" id="{89064AEA-899B-3CFB-9D8D-DA5AD1ADD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069" y="496849"/>
            <a:ext cx="5313947" cy="33588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34B88E-70F5-BA57-0B2C-12F7A1C57EBF}"/>
              </a:ext>
            </a:extLst>
          </p:cNvPr>
          <p:cNvSpPr txBox="1"/>
          <p:nvPr/>
        </p:nvSpPr>
        <p:spPr>
          <a:xfrm>
            <a:off x="530116" y="3813462"/>
            <a:ext cx="226594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GOOGLE ASSISSTANT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BCAD99-7809-E765-E87E-41ADB6476875}"/>
              </a:ext>
            </a:extLst>
          </p:cNvPr>
          <p:cNvSpPr txBox="1"/>
          <p:nvPr/>
        </p:nvSpPr>
        <p:spPr>
          <a:xfrm>
            <a:off x="6416841" y="3774907"/>
            <a:ext cx="239628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MICROSOFT CORTONA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7720A1-ADC3-A0E5-51C5-11EE5A0D2522}"/>
              </a:ext>
            </a:extLst>
          </p:cNvPr>
          <p:cNvSpPr txBox="1"/>
          <p:nvPr/>
        </p:nvSpPr>
        <p:spPr>
          <a:xfrm>
            <a:off x="3709737" y="1780190"/>
            <a:ext cx="216568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AMAZON ALEXA</a:t>
            </a:r>
          </a:p>
        </p:txBody>
      </p:sp>
    </p:spTree>
    <p:extLst>
      <p:ext uri="{BB962C8B-B14F-4D97-AF65-F5344CB8AC3E}">
        <p14:creationId xmlns:p14="http://schemas.microsoft.com/office/powerpoint/2010/main" val="8763685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032138"/>
      </a:lt1>
      <a:dk2>
        <a:srgbClr val="6995D9"/>
      </a:dk2>
      <a:lt2>
        <a:srgbClr val="002E8A"/>
      </a:lt2>
      <a:accent1>
        <a:srgbClr val="00FB87"/>
      </a:accent1>
      <a:accent2>
        <a:srgbClr val="00CCA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59cc82b-fbb1-4c6b-ac82-cb0ce8c7087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C7E9C625157949AADAB14A8C937819" ma:contentTypeVersion="5" ma:contentTypeDescription="Create a new document." ma:contentTypeScope="" ma:versionID="5cbb05a2c628e6cb7377d943ad27880a">
  <xsd:schema xmlns:xsd="http://www.w3.org/2001/XMLSchema" xmlns:xs="http://www.w3.org/2001/XMLSchema" xmlns:p="http://schemas.microsoft.com/office/2006/metadata/properties" xmlns:ns3="659cc82b-fbb1-4c6b-ac82-cb0ce8c70872" targetNamespace="http://schemas.microsoft.com/office/2006/metadata/properties" ma:root="true" ma:fieldsID="752c2204fb51f6f2005695e96d9b2aea" ns3:_="">
    <xsd:import namespace="659cc82b-fbb1-4c6b-ac82-cb0ce8c7087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9cc82b-fbb1-4c6b-ac82-cb0ce8c7087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1F4FE1-308D-4BDB-88E3-C1A8393325C4}">
  <ds:schemaRefs>
    <ds:schemaRef ds:uri="http://purl.org/dc/dcmitype/"/>
    <ds:schemaRef ds:uri="659cc82b-fbb1-4c6b-ac82-cb0ce8c70872"/>
    <ds:schemaRef ds:uri="http://schemas.microsoft.com/office/2006/metadata/properties"/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9562FAF8-8EA0-4D1D-A6D5-6871CB2E54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59cc82b-fbb1-4c6b-ac82-cb0ce8c7087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775C455-F1A8-4BBB-9F4E-00DE3C308CE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1206</Words>
  <Application>Microsoft Office PowerPoint</Application>
  <PresentationFormat>On-screen Show (16:9)</PresentationFormat>
  <Paragraphs>209</Paragraphs>
  <Slides>34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8" baseType="lpstr">
      <vt:lpstr>Montserrat Medium</vt:lpstr>
      <vt:lpstr>Montserrat</vt:lpstr>
      <vt:lpstr>Montserrat Black</vt:lpstr>
      <vt:lpstr>Courier New</vt:lpstr>
      <vt:lpstr>PT Sans</vt:lpstr>
      <vt:lpstr>Montserrat SemiBold</vt:lpstr>
      <vt:lpstr>Montserrat Light</vt:lpstr>
      <vt:lpstr>Nunito Light</vt:lpstr>
      <vt:lpstr>Arial</vt:lpstr>
      <vt:lpstr>Proxima Nova</vt:lpstr>
      <vt:lpstr>Bebas Neue</vt:lpstr>
      <vt:lpstr>Anaheim</vt:lpstr>
      <vt:lpstr>Artificial Intelligence (AI) Technology Consulting by Slidesgo</vt:lpstr>
      <vt:lpstr>Slidesgo Final Pages</vt:lpstr>
      <vt:lpstr>AURA MIND</vt:lpstr>
      <vt:lpstr>PowerPoint Presentation</vt:lpstr>
      <vt:lpstr>TABLE OF CONTENTS</vt:lpstr>
      <vt:lpstr>01</vt:lpstr>
      <vt:lpstr>PowerPoint Presentation</vt:lpstr>
      <vt:lpstr>PowerPoint Presentation</vt:lpstr>
      <vt:lpstr>02</vt:lpstr>
      <vt:lpstr>PowerPoint Presentation</vt:lpstr>
      <vt:lpstr>SWOT ANALYSIS OF EXISTING SOLUTIONS </vt:lpstr>
      <vt:lpstr>Unique Selling Points</vt:lpstr>
      <vt:lpstr>03</vt:lpstr>
      <vt:lpstr>PowerPoint Presentation</vt:lpstr>
      <vt:lpstr>PowerPoint Presentation</vt:lpstr>
      <vt:lpstr>04</vt:lpstr>
      <vt:lpstr>PowerPoint Presentation</vt:lpstr>
      <vt:lpstr>Key Features and Functionalities</vt:lpstr>
      <vt:lpstr>Benefits and Impacts</vt:lpstr>
      <vt:lpstr>05</vt:lpstr>
      <vt:lpstr>Well Planned Project Phases </vt:lpstr>
      <vt:lpstr>PROJECT Milestones</vt:lpstr>
      <vt:lpstr>Project Timeline</vt:lpstr>
      <vt:lpstr>Project Resources Allocation</vt:lpstr>
      <vt:lpstr>06</vt:lpstr>
      <vt:lpstr>Types of Risk</vt:lpstr>
      <vt:lpstr>PowerPoint Presentation</vt:lpstr>
      <vt:lpstr>Challenges and Mitigation</vt:lpstr>
      <vt:lpstr>07</vt:lpstr>
      <vt:lpstr>Cost Categories</vt:lpstr>
      <vt:lpstr>Human and Technological Resource Breakdown</vt:lpstr>
      <vt:lpstr>ADDITIONAL RESOURCE COSTING</vt:lpstr>
      <vt:lpstr>08</vt:lpstr>
      <vt:lpstr>PowerPoint Presentation</vt:lpstr>
      <vt:lpstr>THANK YOU!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AI-based Personal Assistant</dc:title>
  <dc:creator>Abhi Patel</dc:creator>
  <cp:lastModifiedBy>Abhibhai Pareshbhai Patel</cp:lastModifiedBy>
  <cp:revision>49</cp:revision>
  <dcterms:modified xsi:type="dcterms:W3CDTF">2024-04-11T18:31:20Z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0x0101009BC7E9C625157949AADAB14A8C937819</vt:lpwstr>
  </property>
</Properties>
</file>